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5"/>
  </p:notesMasterIdLst>
  <p:handoutMasterIdLst>
    <p:handoutMasterId r:id="rId16"/>
  </p:handoutMasterIdLst>
  <p:sldIdLst>
    <p:sldId id="256" r:id="rId3"/>
    <p:sldId id="261" r:id="rId4"/>
    <p:sldId id="267" r:id="rId5"/>
    <p:sldId id="271" r:id="rId6"/>
    <p:sldId id="268" r:id="rId7"/>
    <p:sldId id="269" r:id="rId8"/>
    <p:sldId id="270" r:id="rId9"/>
    <p:sldId id="262" r:id="rId10"/>
    <p:sldId id="263" r:id="rId11"/>
    <p:sldId id="272" r:id="rId12"/>
    <p:sldId id="273" r:id="rId13"/>
    <p:sldId id="27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669900"/>
    <a:srgbClr val="DC2C00"/>
    <a:srgbClr val="FF9953"/>
    <a:srgbClr val="FF6600"/>
    <a:srgbClr val="A1F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91" autoAdjust="0"/>
    <p:restoredTop sz="93491" autoAdjust="0"/>
  </p:normalViewPr>
  <p:slideViewPr>
    <p:cSldViewPr>
      <p:cViewPr>
        <p:scale>
          <a:sx n="100" d="100"/>
          <a:sy n="100" d="100"/>
        </p:scale>
        <p:origin x="-50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notesViewPr>
    <p:cSldViewPr>
      <p:cViewPr varScale="1">
        <p:scale>
          <a:sx n="81" d="100"/>
          <a:sy n="81" d="100"/>
        </p:scale>
        <p:origin x="-208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image" Target="../media/image2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06F147-3067-4A0E-8F41-FB7F207BD750}" type="doc">
      <dgm:prSet loTypeId="urn:microsoft.com/office/officeart/2005/8/layout/orgChart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9E23392-1211-4DBB-8652-4D969A9C952F}">
      <dgm:prSet phldrT="[Texte]" custT="1"/>
      <dgm:spPr>
        <a:solidFill>
          <a:srgbClr val="92D050"/>
        </a:solidFill>
      </dgm:spPr>
      <dgm:t>
        <a:bodyPr/>
        <a:lstStyle/>
        <a:p>
          <a:r>
            <a:rPr lang="fr-FR" sz="1400" b="1" dirty="0" smtClean="0">
              <a:solidFill>
                <a:schemeClr val="tx1"/>
              </a:solidFill>
            </a:rPr>
            <a:t>Commande Magasin</a:t>
          </a:r>
          <a:endParaRPr lang="fr-FR" sz="1400" b="1" dirty="0">
            <a:solidFill>
              <a:schemeClr val="tx1"/>
            </a:solidFill>
          </a:endParaRPr>
        </a:p>
      </dgm:t>
    </dgm:pt>
    <dgm:pt modelId="{2C980F03-FADC-4156-97CC-FE81AF8E7545}" type="parTrans" cxnId="{8060852F-D0E7-42EA-8BF6-346C011F68BA}">
      <dgm:prSet/>
      <dgm:spPr/>
      <dgm:t>
        <a:bodyPr/>
        <a:lstStyle/>
        <a:p>
          <a:endParaRPr lang="fr-FR" sz="1400" b="1"/>
        </a:p>
      </dgm:t>
    </dgm:pt>
    <dgm:pt modelId="{8F98685E-BFA9-4B22-A189-BAD0C9249D5F}" type="sibTrans" cxnId="{8060852F-D0E7-42EA-8BF6-346C011F68BA}">
      <dgm:prSet/>
      <dgm:spPr/>
      <dgm:t>
        <a:bodyPr/>
        <a:lstStyle/>
        <a:p>
          <a:endParaRPr lang="fr-FR" sz="1400" b="1"/>
        </a:p>
      </dgm:t>
    </dgm:pt>
    <dgm:pt modelId="{993B9220-A54F-4D6F-B283-3B4439EC750A}">
      <dgm:prSet custT="1"/>
      <dgm:spPr>
        <a:solidFill>
          <a:srgbClr val="92D050"/>
        </a:solidFill>
      </dgm:spPr>
      <dgm:t>
        <a:bodyPr/>
        <a:lstStyle/>
        <a:p>
          <a:r>
            <a:rPr lang="fr-FR" sz="1400" b="1" dirty="0" smtClean="0"/>
            <a:t>Validation de la commande</a:t>
          </a:r>
          <a:endParaRPr lang="fr-FR" sz="1400" b="1" dirty="0"/>
        </a:p>
      </dgm:t>
    </dgm:pt>
    <dgm:pt modelId="{2AE7D6D5-E839-4BC4-B72D-41E91A13CB02}" type="parTrans" cxnId="{BE29F147-AF54-4D21-A732-1D3650B8782A}">
      <dgm:prSet/>
      <dgm:spPr>
        <a:ln w="28575"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fr-FR" sz="1400" b="1"/>
        </a:p>
      </dgm:t>
    </dgm:pt>
    <dgm:pt modelId="{19D47F8D-920A-447C-9D08-4DD809E4B85D}" type="sibTrans" cxnId="{BE29F147-AF54-4D21-A732-1D3650B8782A}">
      <dgm:prSet/>
      <dgm:spPr/>
      <dgm:t>
        <a:bodyPr/>
        <a:lstStyle/>
        <a:p>
          <a:endParaRPr lang="fr-FR" sz="1400" b="1"/>
        </a:p>
      </dgm:t>
    </dgm:pt>
    <dgm:pt modelId="{1AAD5C70-25B1-445C-904B-130AE2611E90}">
      <dgm:prSet custT="1"/>
      <dgm:spPr>
        <a:solidFill>
          <a:srgbClr val="92D050"/>
        </a:solidFill>
      </dgm:spPr>
      <dgm:t>
        <a:bodyPr/>
        <a:lstStyle/>
        <a:p>
          <a:r>
            <a:rPr lang="fr-FR" sz="1400" b="1" dirty="0" smtClean="0"/>
            <a:t>Enlèvement de la commande chez les fournisseurs</a:t>
          </a:r>
          <a:endParaRPr lang="fr-FR" sz="1400" b="1" dirty="0"/>
        </a:p>
      </dgm:t>
    </dgm:pt>
    <dgm:pt modelId="{DFC7555D-60F1-430F-B68C-7DDA50522C3D}" type="parTrans" cxnId="{3D568E2D-9E70-4E5E-B67B-EDF66B196953}">
      <dgm:prSet/>
      <dgm:spPr>
        <a:ln w="28575"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fr-FR" sz="1400" b="1"/>
        </a:p>
      </dgm:t>
    </dgm:pt>
    <dgm:pt modelId="{12A445FC-81A5-448F-A986-52EAC9B31666}" type="sibTrans" cxnId="{3D568E2D-9E70-4E5E-B67B-EDF66B196953}">
      <dgm:prSet/>
      <dgm:spPr/>
      <dgm:t>
        <a:bodyPr/>
        <a:lstStyle/>
        <a:p>
          <a:endParaRPr lang="fr-FR" sz="1400" b="1"/>
        </a:p>
      </dgm:t>
    </dgm:pt>
    <dgm:pt modelId="{1094AD99-7975-48AB-A0C4-11CE1F48A79B}">
      <dgm:prSet custT="1"/>
      <dgm:spPr>
        <a:solidFill>
          <a:srgbClr val="92D050"/>
        </a:solidFill>
      </dgm:spPr>
      <dgm:t>
        <a:bodyPr/>
        <a:lstStyle/>
        <a:p>
          <a:r>
            <a:rPr lang="fr-FR" sz="1400" b="1" dirty="0" smtClean="0"/>
            <a:t>Livraison</a:t>
          </a:r>
        </a:p>
        <a:p>
          <a:r>
            <a:rPr lang="fr-FR" sz="1400" b="1" i="1" dirty="0" smtClean="0"/>
            <a:t>(1 Bon de livraison par Fournisseur) </a:t>
          </a:r>
          <a:endParaRPr lang="fr-FR" sz="1400" b="1" i="1" dirty="0"/>
        </a:p>
      </dgm:t>
    </dgm:pt>
    <dgm:pt modelId="{D5F69C14-04E0-407F-9BA1-FB081F8C9C2F}" type="parTrans" cxnId="{FA6309F5-4849-4831-B8F3-38490914FF79}">
      <dgm:prSet/>
      <dgm:spPr>
        <a:ln w="28575"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fr-FR" sz="1400" b="1"/>
        </a:p>
      </dgm:t>
    </dgm:pt>
    <dgm:pt modelId="{62042CEF-F2B0-4A8A-B62A-B01797782908}" type="sibTrans" cxnId="{FA6309F5-4849-4831-B8F3-38490914FF79}">
      <dgm:prSet/>
      <dgm:spPr/>
      <dgm:t>
        <a:bodyPr/>
        <a:lstStyle/>
        <a:p>
          <a:endParaRPr lang="fr-FR" sz="1400" b="1"/>
        </a:p>
      </dgm:t>
    </dgm:pt>
    <dgm:pt modelId="{7219D654-7097-40E3-8CB2-E876A8B79A92}" type="asst">
      <dgm:prSet custT="1"/>
      <dgm:spPr>
        <a:solidFill>
          <a:schemeClr val="bg1"/>
        </a:solidFill>
        <a:ln w="38100">
          <a:solidFill>
            <a:srgbClr val="92D050"/>
          </a:solidFill>
        </a:ln>
      </dgm:spPr>
      <dgm:t>
        <a:bodyPr/>
        <a:lstStyle/>
        <a:p>
          <a:r>
            <a:rPr lang="fr-FR" sz="1400" b="1" dirty="0" smtClean="0">
              <a:solidFill>
                <a:schemeClr val="tx1"/>
              </a:solidFill>
            </a:rPr>
            <a:t>Franco atteint</a:t>
          </a:r>
          <a:endParaRPr lang="fr-FR" sz="1400" b="1" dirty="0">
            <a:solidFill>
              <a:schemeClr val="tx1"/>
            </a:solidFill>
          </a:endParaRPr>
        </a:p>
      </dgm:t>
    </dgm:pt>
    <dgm:pt modelId="{1BB00869-8422-4EE4-BE25-CFC322F302FE}" type="parTrans" cxnId="{AC1BC2D9-BEE7-44F1-94A0-CBFCA86AA961}">
      <dgm:prSet/>
      <dgm:spPr>
        <a:solidFill>
          <a:srgbClr val="92D050"/>
        </a:solidFill>
        <a:ln w="28575"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fr-FR" sz="1400" b="1"/>
        </a:p>
      </dgm:t>
    </dgm:pt>
    <dgm:pt modelId="{405B4FB7-D335-4C54-A9E9-96FDEDBA1409}" type="sibTrans" cxnId="{AC1BC2D9-BEE7-44F1-94A0-CBFCA86AA961}">
      <dgm:prSet/>
      <dgm:spPr/>
      <dgm:t>
        <a:bodyPr/>
        <a:lstStyle/>
        <a:p>
          <a:endParaRPr lang="fr-FR" sz="1400" b="1"/>
        </a:p>
      </dgm:t>
    </dgm:pt>
    <dgm:pt modelId="{35AF3651-6513-48D9-B8E9-98D66F25CE87}" type="asst">
      <dgm:prSet phldrT="[Texte]" custT="1"/>
      <dgm:spPr>
        <a:solidFill>
          <a:schemeClr val="bg1"/>
        </a:solidFill>
        <a:ln w="38100">
          <a:solidFill>
            <a:srgbClr val="C00000"/>
          </a:solidFill>
        </a:ln>
      </dgm:spPr>
      <dgm:t>
        <a:bodyPr/>
        <a:lstStyle/>
        <a:p>
          <a:r>
            <a:rPr lang="fr-FR" sz="1400" b="1" dirty="0" smtClean="0">
              <a:solidFill>
                <a:srgbClr val="C00000"/>
              </a:solidFill>
            </a:rPr>
            <a:t>Franco non atteint</a:t>
          </a:r>
          <a:endParaRPr lang="fr-FR" sz="1400" b="1" dirty="0">
            <a:solidFill>
              <a:srgbClr val="C00000"/>
            </a:solidFill>
          </a:endParaRPr>
        </a:p>
      </dgm:t>
    </dgm:pt>
    <dgm:pt modelId="{E3AD4447-8EB4-413A-BB57-59A154667A71}" type="sibTrans" cxnId="{4025F224-D9FD-4989-94D9-A80A38E8091E}">
      <dgm:prSet/>
      <dgm:spPr/>
      <dgm:t>
        <a:bodyPr/>
        <a:lstStyle/>
        <a:p>
          <a:endParaRPr lang="fr-FR" sz="1400" b="1"/>
        </a:p>
      </dgm:t>
    </dgm:pt>
    <dgm:pt modelId="{E7C7FE8E-74F7-496C-8EBA-B8F6E050B7C0}" type="parTrans" cxnId="{4025F224-D9FD-4989-94D9-A80A38E8091E}">
      <dgm:prSet/>
      <dgm:spPr>
        <a:solidFill>
          <a:srgbClr val="92D050"/>
        </a:solidFill>
        <a:ln w="28575"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fr-FR" sz="1400" b="1"/>
        </a:p>
      </dgm:t>
    </dgm:pt>
    <dgm:pt modelId="{BC9796F6-7CEC-4FCA-BA4E-49773925D98B}">
      <dgm:prSet custT="1"/>
      <dgm:spPr>
        <a:solidFill>
          <a:srgbClr val="C00000"/>
        </a:solidFill>
      </dgm:spPr>
      <dgm:t>
        <a:bodyPr/>
        <a:lstStyle/>
        <a:p>
          <a:r>
            <a:rPr lang="fr-FR" sz="1400" b="1" dirty="0" smtClean="0"/>
            <a:t>Mail d’alerte magasin</a:t>
          </a:r>
          <a:endParaRPr lang="fr-FR" sz="1400" b="1" dirty="0"/>
        </a:p>
      </dgm:t>
    </dgm:pt>
    <dgm:pt modelId="{4289435A-661A-4A42-BDDA-164B798D403D}" type="parTrans" cxnId="{3D4E3861-1DBD-473B-9FCB-B446963A81C0}">
      <dgm:prSet/>
      <dgm:spPr>
        <a:ln w="28575"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fr-FR" sz="1400" b="1"/>
        </a:p>
      </dgm:t>
    </dgm:pt>
    <dgm:pt modelId="{0DB70253-6643-46AD-8BFA-58B0776331BC}" type="sibTrans" cxnId="{3D4E3861-1DBD-473B-9FCB-B446963A81C0}">
      <dgm:prSet/>
      <dgm:spPr/>
      <dgm:t>
        <a:bodyPr/>
        <a:lstStyle/>
        <a:p>
          <a:endParaRPr lang="fr-FR" sz="1400" b="1"/>
        </a:p>
      </dgm:t>
    </dgm:pt>
    <dgm:pt modelId="{0BE21636-2F6E-43B8-B686-9A3C2082DC0C}">
      <dgm:prSet custT="1"/>
      <dgm:spPr>
        <a:solidFill>
          <a:srgbClr val="92D050"/>
        </a:solidFill>
      </dgm:spPr>
      <dgm:t>
        <a:bodyPr/>
        <a:lstStyle/>
        <a:p>
          <a:r>
            <a:rPr lang="fr-FR" sz="1400" b="1" dirty="0" smtClean="0"/>
            <a:t>Complément de la commande</a:t>
          </a:r>
          <a:endParaRPr lang="fr-FR" sz="1400" b="1" dirty="0"/>
        </a:p>
      </dgm:t>
    </dgm:pt>
    <dgm:pt modelId="{32CC4965-B3DC-45FB-8893-9B973F36E351}" type="parTrans" cxnId="{CEF9406C-C7B0-4FB4-AF87-2AC49FBB5CAE}">
      <dgm:prSet/>
      <dgm:spPr>
        <a:ln w="28575"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fr-FR" sz="1400" b="1"/>
        </a:p>
      </dgm:t>
    </dgm:pt>
    <dgm:pt modelId="{6C8B9B23-0FDE-4E47-975E-2927F54AE018}" type="sibTrans" cxnId="{CEF9406C-C7B0-4FB4-AF87-2AC49FBB5CAE}">
      <dgm:prSet/>
      <dgm:spPr/>
      <dgm:t>
        <a:bodyPr/>
        <a:lstStyle/>
        <a:p>
          <a:endParaRPr lang="fr-FR" sz="1400" b="1"/>
        </a:p>
      </dgm:t>
    </dgm:pt>
    <dgm:pt modelId="{8F69ABD5-7DAE-4B14-8835-36DC3701F1FB}">
      <dgm:prSet custT="1"/>
      <dgm:spPr>
        <a:solidFill>
          <a:srgbClr val="C00000"/>
        </a:solidFill>
        <a:ln w="38100">
          <a:noFill/>
        </a:ln>
      </dgm:spPr>
      <dgm:t>
        <a:bodyPr/>
        <a:lstStyle/>
        <a:p>
          <a:r>
            <a:rPr lang="fr-FR" sz="1400" b="1" dirty="0" smtClean="0">
              <a:solidFill>
                <a:schemeClr val="bg1"/>
              </a:solidFill>
            </a:rPr>
            <a:t>Franco non atteint</a:t>
          </a:r>
          <a:endParaRPr lang="fr-FR" sz="1400" b="1" dirty="0">
            <a:solidFill>
              <a:schemeClr val="bg1"/>
            </a:solidFill>
          </a:endParaRPr>
        </a:p>
      </dgm:t>
    </dgm:pt>
    <dgm:pt modelId="{71CBE826-3153-4F6D-BE80-111D57A908CB}" type="parTrans" cxnId="{B17CE00F-D0C6-4918-9DCB-184E7F38370C}">
      <dgm:prSet/>
      <dgm:spPr>
        <a:ln w="28575"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fr-FR" sz="1400" b="1"/>
        </a:p>
      </dgm:t>
    </dgm:pt>
    <dgm:pt modelId="{4B877299-02CB-4938-A6F3-431993B83E85}" type="sibTrans" cxnId="{B17CE00F-D0C6-4918-9DCB-184E7F38370C}">
      <dgm:prSet/>
      <dgm:spPr/>
      <dgm:t>
        <a:bodyPr/>
        <a:lstStyle/>
        <a:p>
          <a:endParaRPr lang="fr-FR" sz="1400" b="1"/>
        </a:p>
      </dgm:t>
    </dgm:pt>
    <dgm:pt modelId="{F52D83C2-74DA-4A84-96A3-1FEF167D8D52}">
      <dgm:prSet custT="1"/>
      <dgm:spPr>
        <a:solidFill>
          <a:srgbClr val="C0000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fr-FR" sz="1400" b="1" dirty="0" smtClean="0"/>
            <a:t>Livraison direct fournisseur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fr-FR" sz="1400" b="1" i="1" dirty="0" smtClean="0"/>
            <a:t>(si acceptée par le fournisseur)</a:t>
          </a:r>
          <a:endParaRPr lang="fr-FR" sz="1400" b="1" dirty="0"/>
        </a:p>
      </dgm:t>
    </dgm:pt>
    <dgm:pt modelId="{ADE03E91-EDF8-457A-BDCA-DFCB8AB788F3}" type="parTrans" cxnId="{A01A83AE-2C6B-4821-AC00-709BA8AD02BF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>
        <a:ln w="28575"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fr-FR" sz="1400" b="1"/>
        </a:p>
      </dgm:t>
    </dgm:pt>
    <dgm:pt modelId="{FB570469-F251-47BE-B0D9-F3D3697E98DD}" type="sibTrans" cxnId="{A01A83AE-2C6B-4821-AC00-709BA8AD02BF}">
      <dgm:prSet/>
      <dgm:spPr/>
      <dgm:t>
        <a:bodyPr/>
        <a:lstStyle/>
        <a:p>
          <a:endParaRPr lang="fr-FR" sz="1400" b="1"/>
        </a:p>
      </dgm:t>
    </dgm:pt>
    <dgm:pt modelId="{9C6B5683-17E5-4E4C-ACD1-8FC9966744CE}" type="pres">
      <dgm:prSet presAssocID="{0106F147-3067-4A0E-8F41-FB7F207BD75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C0934893-5EB7-4B7A-B8A9-4943A5C4B762}" type="pres">
      <dgm:prSet presAssocID="{69E23392-1211-4DBB-8652-4D969A9C952F}" presName="hierRoot1" presStyleCnt="0">
        <dgm:presLayoutVars>
          <dgm:hierBranch val="init"/>
        </dgm:presLayoutVars>
      </dgm:prSet>
      <dgm:spPr/>
    </dgm:pt>
    <dgm:pt modelId="{B0BB9F84-C0CE-4BB7-9C0F-FA8C37BDC477}" type="pres">
      <dgm:prSet presAssocID="{69E23392-1211-4DBB-8652-4D969A9C952F}" presName="rootComposite1" presStyleCnt="0"/>
      <dgm:spPr/>
    </dgm:pt>
    <dgm:pt modelId="{CDFC6EA6-6600-4A0C-B8B3-1CA04F6C96E3}" type="pres">
      <dgm:prSet presAssocID="{69E23392-1211-4DBB-8652-4D969A9C952F}" presName="rootText1" presStyleLbl="node0" presStyleIdx="0" presStyleCnt="1" custLinFactNeighborX="-3677" custLinFactNeighborY="-1621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68AD23E-BB72-47E3-8DDC-62CE08C515EF}" type="pres">
      <dgm:prSet presAssocID="{69E23392-1211-4DBB-8652-4D969A9C952F}" presName="rootConnector1" presStyleLbl="node1" presStyleIdx="0" presStyleCnt="0"/>
      <dgm:spPr/>
      <dgm:t>
        <a:bodyPr/>
        <a:lstStyle/>
        <a:p>
          <a:endParaRPr lang="fr-FR"/>
        </a:p>
      </dgm:t>
    </dgm:pt>
    <dgm:pt modelId="{2AC99618-B459-4907-8EC5-6990A652F324}" type="pres">
      <dgm:prSet presAssocID="{69E23392-1211-4DBB-8652-4D969A9C952F}" presName="hierChild2" presStyleCnt="0"/>
      <dgm:spPr/>
    </dgm:pt>
    <dgm:pt modelId="{E20D88C5-AD34-4278-AE80-D362969C534F}" type="pres">
      <dgm:prSet presAssocID="{69E23392-1211-4DBB-8652-4D969A9C952F}" presName="hierChild3" presStyleCnt="0"/>
      <dgm:spPr/>
    </dgm:pt>
    <dgm:pt modelId="{C7B4530C-06C6-4909-AD03-700520365AC1}" type="pres">
      <dgm:prSet presAssocID="{E7C7FE8E-74F7-496C-8EBA-B8F6E050B7C0}" presName="Name111" presStyleLbl="parChTrans1D2" presStyleIdx="0" presStyleCnt="2"/>
      <dgm:spPr/>
      <dgm:t>
        <a:bodyPr/>
        <a:lstStyle/>
        <a:p>
          <a:endParaRPr lang="fr-FR"/>
        </a:p>
      </dgm:t>
    </dgm:pt>
    <dgm:pt modelId="{DD116887-3E76-442C-B73F-C24FAF01278D}" type="pres">
      <dgm:prSet presAssocID="{35AF3651-6513-48D9-B8E9-98D66F25CE87}" presName="hierRoot3" presStyleCnt="0">
        <dgm:presLayoutVars>
          <dgm:hierBranch/>
        </dgm:presLayoutVars>
      </dgm:prSet>
      <dgm:spPr/>
    </dgm:pt>
    <dgm:pt modelId="{22D38DB2-E28D-49EC-B0AA-F98244E3E1B4}" type="pres">
      <dgm:prSet presAssocID="{35AF3651-6513-48D9-B8E9-98D66F25CE87}" presName="rootComposite3" presStyleCnt="0"/>
      <dgm:spPr/>
    </dgm:pt>
    <dgm:pt modelId="{8324EE3E-FC76-449B-B390-04C5467B622A}" type="pres">
      <dgm:prSet presAssocID="{35AF3651-6513-48D9-B8E9-98D66F25CE87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A4F8AEA-E4B1-4DEC-A480-95BF172E805D}" type="pres">
      <dgm:prSet presAssocID="{35AF3651-6513-48D9-B8E9-98D66F25CE87}" presName="rootConnector3" presStyleLbl="asst1" presStyleIdx="0" presStyleCnt="2"/>
      <dgm:spPr/>
      <dgm:t>
        <a:bodyPr/>
        <a:lstStyle/>
        <a:p>
          <a:endParaRPr lang="fr-FR"/>
        </a:p>
      </dgm:t>
    </dgm:pt>
    <dgm:pt modelId="{38038E1E-74CA-4098-B417-74E976E4F3CC}" type="pres">
      <dgm:prSet presAssocID="{35AF3651-6513-48D9-B8E9-98D66F25CE87}" presName="hierChild6" presStyleCnt="0"/>
      <dgm:spPr/>
    </dgm:pt>
    <dgm:pt modelId="{FC34162A-F95A-4AEE-A740-97958F8140AF}" type="pres">
      <dgm:prSet presAssocID="{4289435A-661A-4A42-BDDA-164B798D403D}" presName="Name35" presStyleLbl="parChTrans1D3" presStyleIdx="0" presStyleCnt="4"/>
      <dgm:spPr/>
      <dgm:t>
        <a:bodyPr/>
        <a:lstStyle/>
        <a:p>
          <a:endParaRPr lang="fr-FR"/>
        </a:p>
      </dgm:t>
    </dgm:pt>
    <dgm:pt modelId="{FC65285C-D0D4-4F2E-8A16-9EC5FE5A490E}" type="pres">
      <dgm:prSet presAssocID="{BC9796F6-7CEC-4FCA-BA4E-49773925D98B}" presName="hierRoot2" presStyleCnt="0">
        <dgm:presLayoutVars>
          <dgm:hierBranch/>
        </dgm:presLayoutVars>
      </dgm:prSet>
      <dgm:spPr/>
    </dgm:pt>
    <dgm:pt modelId="{4D8D28FF-FCF8-4217-89DB-EC1B06065E9B}" type="pres">
      <dgm:prSet presAssocID="{BC9796F6-7CEC-4FCA-BA4E-49773925D98B}" presName="rootComposite" presStyleCnt="0"/>
      <dgm:spPr/>
    </dgm:pt>
    <dgm:pt modelId="{EAE31D19-3BA3-4A61-9E98-3EE690C3C899}" type="pres">
      <dgm:prSet presAssocID="{BC9796F6-7CEC-4FCA-BA4E-49773925D98B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3DD664C-BB63-44C3-BDD5-B093BE0BEC17}" type="pres">
      <dgm:prSet presAssocID="{BC9796F6-7CEC-4FCA-BA4E-49773925D98B}" presName="rootConnector" presStyleLbl="node3" presStyleIdx="0" presStyleCnt="4"/>
      <dgm:spPr/>
      <dgm:t>
        <a:bodyPr/>
        <a:lstStyle/>
        <a:p>
          <a:endParaRPr lang="fr-FR"/>
        </a:p>
      </dgm:t>
    </dgm:pt>
    <dgm:pt modelId="{82C4FDE3-7A5E-4AF9-AAE9-B20DA5C455C8}" type="pres">
      <dgm:prSet presAssocID="{BC9796F6-7CEC-4FCA-BA4E-49773925D98B}" presName="hierChild4" presStyleCnt="0"/>
      <dgm:spPr/>
    </dgm:pt>
    <dgm:pt modelId="{EC87DBF9-3E67-4A98-81F8-C71D3A7E4FF3}" type="pres">
      <dgm:prSet presAssocID="{71CBE826-3153-4F6D-BE80-111D57A908CB}" presName="Name35" presStyleLbl="parChTrans1D4" presStyleIdx="0" presStyleCnt="3"/>
      <dgm:spPr/>
      <dgm:t>
        <a:bodyPr/>
        <a:lstStyle/>
        <a:p>
          <a:endParaRPr lang="fr-FR"/>
        </a:p>
      </dgm:t>
    </dgm:pt>
    <dgm:pt modelId="{C242376B-D179-412C-961B-673C2196D99B}" type="pres">
      <dgm:prSet presAssocID="{8F69ABD5-7DAE-4B14-8835-36DC3701F1FB}" presName="hierRoot2" presStyleCnt="0">
        <dgm:presLayoutVars>
          <dgm:hierBranch val="l"/>
        </dgm:presLayoutVars>
      </dgm:prSet>
      <dgm:spPr/>
    </dgm:pt>
    <dgm:pt modelId="{9B07D388-F573-49D9-8150-250CA5B356C6}" type="pres">
      <dgm:prSet presAssocID="{8F69ABD5-7DAE-4B14-8835-36DC3701F1FB}" presName="rootComposite" presStyleCnt="0"/>
      <dgm:spPr/>
    </dgm:pt>
    <dgm:pt modelId="{0FB025C9-1707-408A-A402-A0A6C6477A45}" type="pres">
      <dgm:prSet presAssocID="{8F69ABD5-7DAE-4B14-8835-36DC3701F1FB}" presName="rootText" presStyleLbl="node4" presStyleIdx="0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4DDCEAE9-5275-4BB6-8E69-3C7921BCF5D5}" type="pres">
      <dgm:prSet presAssocID="{8F69ABD5-7DAE-4B14-8835-36DC3701F1FB}" presName="rootConnector" presStyleLbl="node4" presStyleIdx="0" presStyleCnt="3"/>
      <dgm:spPr/>
      <dgm:t>
        <a:bodyPr/>
        <a:lstStyle/>
        <a:p>
          <a:endParaRPr lang="fr-FR"/>
        </a:p>
      </dgm:t>
    </dgm:pt>
    <dgm:pt modelId="{A3765683-C43C-499A-86AE-EEA0A70D75E3}" type="pres">
      <dgm:prSet presAssocID="{8F69ABD5-7DAE-4B14-8835-36DC3701F1FB}" presName="hierChild4" presStyleCnt="0"/>
      <dgm:spPr/>
    </dgm:pt>
    <dgm:pt modelId="{CB43839A-C75B-44D6-8C5C-27D88D8CC093}" type="pres">
      <dgm:prSet presAssocID="{ADE03E91-EDF8-457A-BDCA-DFCB8AB788F3}" presName="Name50" presStyleLbl="parChTrans1D4" presStyleIdx="1" presStyleCnt="3"/>
      <dgm:spPr/>
      <dgm:t>
        <a:bodyPr/>
        <a:lstStyle/>
        <a:p>
          <a:endParaRPr lang="fr-FR"/>
        </a:p>
      </dgm:t>
    </dgm:pt>
    <dgm:pt modelId="{686E61C6-8982-4369-AA5B-6FB348A4EA27}" type="pres">
      <dgm:prSet presAssocID="{F52D83C2-74DA-4A84-96A3-1FEF167D8D52}" presName="hierRoot2" presStyleCnt="0">
        <dgm:presLayoutVars>
          <dgm:hierBranch val="init"/>
        </dgm:presLayoutVars>
      </dgm:prSet>
      <dgm:spPr/>
    </dgm:pt>
    <dgm:pt modelId="{F7512831-F23B-417F-B17F-F8ED2E5E0D28}" type="pres">
      <dgm:prSet presAssocID="{F52D83C2-74DA-4A84-96A3-1FEF167D8D52}" presName="rootComposite" presStyleCnt="0"/>
      <dgm:spPr/>
    </dgm:pt>
    <dgm:pt modelId="{72AE8388-12EF-4E64-AAB5-DE97DF571215}" type="pres">
      <dgm:prSet presAssocID="{F52D83C2-74DA-4A84-96A3-1FEF167D8D52}" presName="rootText" presStyleLbl="node4" presStyleIdx="1" presStyleCnt="3" custScaleY="11831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1C2A743-A576-40A1-842F-5AE3F8B8A2E9}" type="pres">
      <dgm:prSet presAssocID="{F52D83C2-74DA-4A84-96A3-1FEF167D8D52}" presName="rootConnector" presStyleLbl="node4" presStyleIdx="1" presStyleCnt="3"/>
      <dgm:spPr/>
      <dgm:t>
        <a:bodyPr/>
        <a:lstStyle/>
        <a:p>
          <a:endParaRPr lang="fr-FR"/>
        </a:p>
      </dgm:t>
    </dgm:pt>
    <dgm:pt modelId="{41C0AF35-8432-467C-9584-F5459FF9901E}" type="pres">
      <dgm:prSet presAssocID="{F52D83C2-74DA-4A84-96A3-1FEF167D8D52}" presName="hierChild4" presStyleCnt="0"/>
      <dgm:spPr/>
    </dgm:pt>
    <dgm:pt modelId="{23FFEE3E-9AB1-4B77-91CD-292B2E565043}" type="pres">
      <dgm:prSet presAssocID="{F52D83C2-74DA-4A84-96A3-1FEF167D8D52}" presName="hierChild5" presStyleCnt="0"/>
      <dgm:spPr/>
    </dgm:pt>
    <dgm:pt modelId="{9E4A815D-34D4-4B83-BCD3-CC544AAD657D}" type="pres">
      <dgm:prSet presAssocID="{8F69ABD5-7DAE-4B14-8835-36DC3701F1FB}" presName="hierChild5" presStyleCnt="0"/>
      <dgm:spPr/>
    </dgm:pt>
    <dgm:pt modelId="{08AA712C-2B41-4EEC-B95B-6EC921AA8EEA}" type="pres">
      <dgm:prSet presAssocID="{32CC4965-B3DC-45FB-8893-9B973F36E351}" presName="Name35" presStyleLbl="parChTrans1D4" presStyleIdx="2" presStyleCnt="3"/>
      <dgm:spPr/>
      <dgm:t>
        <a:bodyPr/>
        <a:lstStyle/>
        <a:p>
          <a:endParaRPr lang="fr-FR"/>
        </a:p>
      </dgm:t>
    </dgm:pt>
    <dgm:pt modelId="{980B23E9-9983-491C-909E-C34850F04DF9}" type="pres">
      <dgm:prSet presAssocID="{0BE21636-2F6E-43B8-B686-9A3C2082DC0C}" presName="hierRoot2" presStyleCnt="0">
        <dgm:presLayoutVars>
          <dgm:hierBranch val="init"/>
        </dgm:presLayoutVars>
      </dgm:prSet>
      <dgm:spPr/>
    </dgm:pt>
    <dgm:pt modelId="{B9A236DF-4D35-485E-AF58-641CF81FA26A}" type="pres">
      <dgm:prSet presAssocID="{0BE21636-2F6E-43B8-B686-9A3C2082DC0C}" presName="rootComposite" presStyleCnt="0"/>
      <dgm:spPr/>
    </dgm:pt>
    <dgm:pt modelId="{F7BD0DF3-5CD1-4821-9761-97868ADCBFE0}" type="pres">
      <dgm:prSet presAssocID="{0BE21636-2F6E-43B8-B686-9A3C2082DC0C}" presName="rootText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29B63A1-FE5A-44F3-90BA-B526279C37E6}" type="pres">
      <dgm:prSet presAssocID="{0BE21636-2F6E-43B8-B686-9A3C2082DC0C}" presName="rootConnector" presStyleLbl="node4" presStyleIdx="2" presStyleCnt="3"/>
      <dgm:spPr/>
      <dgm:t>
        <a:bodyPr/>
        <a:lstStyle/>
        <a:p>
          <a:endParaRPr lang="fr-FR"/>
        </a:p>
      </dgm:t>
    </dgm:pt>
    <dgm:pt modelId="{7E8F534E-F3BA-4FC2-BF74-E3E81F13EA99}" type="pres">
      <dgm:prSet presAssocID="{0BE21636-2F6E-43B8-B686-9A3C2082DC0C}" presName="hierChild4" presStyleCnt="0"/>
      <dgm:spPr/>
    </dgm:pt>
    <dgm:pt modelId="{66FB193C-FC14-4E4D-B6F4-A8D8905B4B81}" type="pres">
      <dgm:prSet presAssocID="{0BE21636-2F6E-43B8-B686-9A3C2082DC0C}" presName="hierChild5" presStyleCnt="0"/>
      <dgm:spPr/>
    </dgm:pt>
    <dgm:pt modelId="{3AA96BC3-E7AA-4F53-936F-AB4BB8359B5C}" type="pres">
      <dgm:prSet presAssocID="{BC9796F6-7CEC-4FCA-BA4E-49773925D98B}" presName="hierChild5" presStyleCnt="0"/>
      <dgm:spPr/>
    </dgm:pt>
    <dgm:pt modelId="{52BA8EB4-0737-4BDB-9C58-B8F503178506}" type="pres">
      <dgm:prSet presAssocID="{35AF3651-6513-48D9-B8E9-98D66F25CE87}" presName="hierChild7" presStyleCnt="0"/>
      <dgm:spPr/>
    </dgm:pt>
    <dgm:pt modelId="{CF477E1A-A3B1-4ECD-AEB4-877A6EA3AFB8}" type="pres">
      <dgm:prSet presAssocID="{1BB00869-8422-4EE4-BE25-CFC322F302FE}" presName="Name111" presStyleLbl="parChTrans1D2" presStyleIdx="1" presStyleCnt="2"/>
      <dgm:spPr/>
      <dgm:t>
        <a:bodyPr/>
        <a:lstStyle/>
        <a:p>
          <a:endParaRPr lang="fr-FR"/>
        </a:p>
      </dgm:t>
    </dgm:pt>
    <dgm:pt modelId="{279C1363-1811-44F0-B34C-2C646038CE8F}" type="pres">
      <dgm:prSet presAssocID="{7219D654-7097-40E3-8CB2-E876A8B79A92}" presName="hierRoot3" presStyleCnt="0">
        <dgm:presLayoutVars>
          <dgm:hierBranch val="r"/>
        </dgm:presLayoutVars>
      </dgm:prSet>
      <dgm:spPr/>
    </dgm:pt>
    <dgm:pt modelId="{40B07E30-7893-43C4-A7A4-BF5C88975621}" type="pres">
      <dgm:prSet presAssocID="{7219D654-7097-40E3-8CB2-E876A8B79A92}" presName="rootComposite3" presStyleCnt="0"/>
      <dgm:spPr/>
    </dgm:pt>
    <dgm:pt modelId="{D221F1AF-6987-405E-8BD5-79D718B66683}" type="pres">
      <dgm:prSet presAssocID="{7219D654-7097-40E3-8CB2-E876A8B79A92}" presName="rootText3" presStyleLbl="asst1" presStyleIdx="1" presStyleCnt="2" custLinFactNeighborX="7263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DF86615-03C4-49E8-8E88-042965B3E26B}" type="pres">
      <dgm:prSet presAssocID="{7219D654-7097-40E3-8CB2-E876A8B79A92}" presName="rootConnector3" presStyleLbl="asst1" presStyleIdx="1" presStyleCnt="2"/>
      <dgm:spPr/>
      <dgm:t>
        <a:bodyPr/>
        <a:lstStyle/>
        <a:p>
          <a:endParaRPr lang="fr-FR"/>
        </a:p>
      </dgm:t>
    </dgm:pt>
    <dgm:pt modelId="{90203C8F-1739-4713-A320-EE6F58ADE1FE}" type="pres">
      <dgm:prSet presAssocID="{7219D654-7097-40E3-8CB2-E876A8B79A92}" presName="hierChild6" presStyleCnt="0"/>
      <dgm:spPr/>
    </dgm:pt>
    <dgm:pt modelId="{CF3C662C-F269-4719-9263-02D0169D30F0}" type="pres">
      <dgm:prSet presAssocID="{2AE7D6D5-E839-4BC4-B72D-41E91A13CB02}" presName="Name50" presStyleLbl="parChTrans1D3" presStyleIdx="1" presStyleCnt="4"/>
      <dgm:spPr/>
      <dgm:t>
        <a:bodyPr/>
        <a:lstStyle/>
        <a:p>
          <a:endParaRPr lang="fr-FR"/>
        </a:p>
      </dgm:t>
    </dgm:pt>
    <dgm:pt modelId="{FAD26EEF-F3DE-425E-9D1E-65B8581B920A}" type="pres">
      <dgm:prSet presAssocID="{993B9220-A54F-4D6F-B283-3B4439EC750A}" presName="hierRoot2" presStyleCnt="0">
        <dgm:presLayoutVars>
          <dgm:hierBranch/>
        </dgm:presLayoutVars>
      </dgm:prSet>
      <dgm:spPr/>
    </dgm:pt>
    <dgm:pt modelId="{2C384B44-19C3-4826-AB38-13102CB0136A}" type="pres">
      <dgm:prSet presAssocID="{993B9220-A54F-4D6F-B283-3B4439EC750A}" presName="rootComposite" presStyleCnt="0"/>
      <dgm:spPr/>
    </dgm:pt>
    <dgm:pt modelId="{F004F4E7-5FFB-46A1-9F84-74244A9AF81D}" type="pres">
      <dgm:prSet presAssocID="{993B9220-A54F-4D6F-B283-3B4439EC750A}" presName="rootText" presStyleLbl="node3" presStyleIdx="1" presStyleCnt="4" custLinFactNeighborX="-5472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859B165-DD09-4B94-9D1C-53E0C8AB037C}" type="pres">
      <dgm:prSet presAssocID="{993B9220-A54F-4D6F-B283-3B4439EC750A}" presName="rootConnector" presStyleLbl="node3" presStyleIdx="1" presStyleCnt="4"/>
      <dgm:spPr/>
      <dgm:t>
        <a:bodyPr/>
        <a:lstStyle/>
        <a:p>
          <a:endParaRPr lang="fr-FR"/>
        </a:p>
      </dgm:t>
    </dgm:pt>
    <dgm:pt modelId="{F2EB00F1-C386-43D1-BEBD-54EF134C9A87}" type="pres">
      <dgm:prSet presAssocID="{993B9220-A54F-4D6F-B283-3B4439EC750A}" presName="hierChild4" presStyleCnt="0"/>
      <dgm:spPr/>
    </dgm:pt>
    <dgm:pt modelId="{215CB4AD-8A21-43C6-B9F1-8E3CA9D88211}" type="pres">
      <dgm:prSet presAssocID="{993B9220-A54F-4D6F-B283-3B4439EC750A}" presName="hierChild5" presStyleCnt="0"/>
      <dgm:spPr/>
    </dgm:pt>
    <dgm:pt modelId="{8616FCC3-94D5-496D-A2AD-71A3645B11A5}" type="pres">
      <dgm:prSet presAssocID="{DFC7555D-60F1-430F-B68C-7DDA50522C3D}" presName="Name50" presStyleLbl="parChTrans1D3" presStyleIdx="2" presStyleCnt="4"/>
      <dgm:spPr/>
      <dgm:t>
        <a:bodyPr/>
        <a:lstStyle/>
        <a:p>
          <a:endParaRPr lang="fr-FR"/>
        </a:p>
      </dgm:t>
    </dgm:pt>
    <dgm:pt modelId="{966A3C0E-78F5-4D98-AFF0-8AF2B9B73250}" type="pres">
      <dgm:prSet presAssocID="{1AAD5C70-25B1-445C-904B-130AE2611E90}" presName="hierRoot2" presStyleCnt="0">
        <dgm:presLayoutVars>
          <dgm:hierBranch val="r"/>
        </dgm:presLayoutVars>
      </dgm:prSet>
      <dgm:spPr/>
    </dgm:pt>
    <dgm:pt modelId="{6A60E4E3-9549-4897-A532-CDB92221FC4D}" type="pres">
      <dgm:prSet presAssocID="{1AAD5C70-25B1-445C-904B-130AE2611E90}" presName="rootComposite" presStyleCnt="0"/>
      <dgm:spPr/>
    </dgm:pt>
    <dgm:pt modelId="{0F4123F9-D104-42DB-B351-2EA96AF9256E}" type="pres">
      <dgm:prSet presAssocID="{1AAD5C70-25B1-445C-904B-130AE2611E90}" presName="rootText" presStyleLbl="node3" presStyleIdx="2" presStyleCnt="4" custLinFactNeighborX="-5472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9B6125E-F158-4541-A99D-CB1F4EC07CBC}" type="pres">
      <dgm:prSet presAssocID="{1AAD5C70-25B1-445C-904B-130AE2611E90}" presName="rootConnector" presStyleLbl="node3" presStyleIdx="2" presStyleCnt="4"/>
      <dgm:spPr/>
      <dgm:t>
        <a:bodyPr/>
        <a:lstStyle/>
        <a:p>
          <a:endParaRPr lang="fr-FR"/>
        </a:p>
      </dgm:t>
    </dgm:pt>
    <dgm:pt modelId="{D2765FF3-01C3-4D86-833B-89532CECD333}" type="pres">
      <dgm:prSet presAssocID="{1AAD5C70-25B1-445C-904B-130AE2611E90}" presName="hierChild4" presStyleCnt="0"/>
      <dgm:spPr/>
    </dgm:pt>
    <dgm:pt modelId="{A87BA243-7465-4BC3-942F-C9B1A56E3CB7}" type="pres">
      <dgm:prSet presAssocID="{1AAD5C70-25B1-445C-904B-130AE2611E90}" presName="hierChild5" presStyleCnt="0"/>
      <dgm:spPr/>
    </dgm:pt>
    <dgm:pt modelId="{624CC0E1-4907-4523-BFD2-20AB2B8928FD}" type="pres">
      <dgm:prSet presAssocID="{D5F69C14-04E0-407F-9BA1-FB081F8C9C2F}" presName="Name50" presStyleLbl="parChTrans1D3" presStyleIdx="3" presStyleCnt="4"/>
      <dgm:spPr/>
      <dgm:t>
        <a:bodyPr/>
        <a:lstStyle/>
        <a:p>
          <a:endParaRPr lang="fr-FR"/>
        </a:p>
      </dgm:t>
    </dgm:pt>
    <dgm:pt modelId="{61D44030-E517-477B-AAFA-F0A8B662CDB6}" type="pres">
      <dgm:prSet presAssocID="{1094AD99-7975-48AB-A0C4-11CE1F48A79B}" presName="hierRoot2" presStyleCnt="0">
        <dgm:presLayoutVars>
          <dgm:hierBranch val="init"/>
        </dgm:presLayoutVars>
      </dgm:prSet>
      <dgm:spPr/>
    </dgm:pt>
    <dgm:pt modelId="{8FC5C2E3-E7EE-46BC-94C9-23F0DC85BBC6}" type="pres">
      <dgm:prSet presAssocID="{1094AD99-7975-48AB-A0C4-11CE1F48A79B}" presName="rootComposite" presStyleCnt="0"/>
      <dgm:spPr/>
    </dgm:pt>
    <dgm:pt modelId="{5FB5EA73-6485-496B-AA45-23371DE24D8E}" type="pres">
      <dgm:prSet presAssocID="{1094AD99-7975-48AB-A0C4-11CE1F48A79B}" presName="rootText" presStyleLbl="node3" presStyleIdx="3" presStyleCnt="4" custLinFactNeighborX="-5472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AC5B932-361F-439F-BC90-DBB4EFBBE68B}" type="pres">
      <dgm:prSet presAssocID="{1094AD99-7975-48AB-A0C4-11CE1F48A79B}" presName="rootConnector" presStyleLbl="node3" presStyleIdx="3" presStyleCnt="4"/>
      <dgm:spPr/>
      <dgm:t>
        <a:bodyPr/>
        <a:lstStyle/>
        <a:p>
          <a:endParaRPr lang="fr-FR"/>
        </a:p>
      </dgm:t>
    </dgm:pt>
    <dgm:pt modelId="{CBC3254B-8522-4972-BECA-F6159D9ECF24}" type="pres">
      <dgm:prSet presAssocID="{1094AD99-7975-48AB-A0C4-11CE1F48A79B}" presName="hierChild4" presStyleCnt="0"/>
      <dgm:spPr/>
    </dgm:pt>
    <dgm:pt modelId="{DF0220E9-C0EB-4DFD-9D37-645BFA6ACAFA}" type="pres">
      <dgm:prSet presAssocID="{1094AD99-7975-48AB-A0C4-11CE1F48A79B}" presName="hierChild5" presStyleCnt="0"/>
      <dgm:spPr/>
    </dgm:pt>
    <dgm:pt modelId="{1D3EB90A-CB3C-4C18-BE5B-8633B104FB52}" type="pres">
      <dgm:prSet presAssocID="{7219D654-7097-40E3-8CB2-E876A8B79A92}" presName="hierChild7" presStyleCnt="0"/>
      <dgm:spPr/>
    </dgm:pt>
  </dgm:ptLst>
  <dgm:cxnLst>
    <dgm:cxn modelId="{CEF9406C-C7B0-4FB4-AF87-2AC49FBB5CAE}" srcId="{BC9796F6-7CEC-4FCA-BA4E-49773925D98B}" destId="{0BE21636-2F6E-43B8-B686-9A3C2082DC0C}" srcOrd="1" destOrd="0" parTransId="{32CC4965-B3DC-45FB-8893-9B973F36E351}" sibTransId="{6C8B9B23-0FDE-4E47-975E-2927F54AE018}"/>
    <dgm:cxn modelId="{3D568E2D-9E70-4E5E-B67B-EDF66B196953}" srcId="{7219D654-7097-40E3-8CB2-E876A8B79A92}" destId="{1AAD5C70-25B1-445C-904B-130AE2611E90}" srcOrd="1" destOrd="0" parTransId="{DFC7555D-60F1-430F-B68C-7DDA50522C3D}" sibTransId="{12A445FC-81A5-448F-A986-52EAC9B31666}"/>
    <dgm:cxn modelId="{4025F224-D9FD-4989-94D9-A80A38E8091E}" srcId="{69E23392-1211-4DBB-8652-4D969A9C952F}" destId="{35AF3651-6513-48D9-B8E9-98D66F25CE87}" srcOrd="0" destOrd="0" parTransId="{E7C7FE8E-74F7-496C-8EBA-B8F6E050B7C0}" sibTransId="{E3AD4447-8EB4-413A-BB57-59A154667A71}"/>
    <dgm:cxn modelId="{A4A29FBA-3047-4DAD-982D-EFD21D5F0331}" type="presOf" srcId="{993B9220-A54F-4D6F-B283-3B4439EC750A}" destId="{F004F4E7-5FFB-46A1-9F84-74244A9AF81D}" srcOrd="0" destOrd="0" presId="urn:microsoft.com/office/officeart/2005/8/layout/orgChart1"/>
    <dgm:cxn modelId="{212C076E-2C58-4FB1-8D1F-16C296C5E41E}" type="presOf" srcId="{D5F69C14-04E0-407F-9BA1-FB081F8C9C2F}" destId="{624CC0E1-4907-4523-BFD2-20AB2B8928FD}" srcOrd="0" destOrd="0" presId="urn:microsoft.com/office/officeart/2005/8/layout/orgChart1"/>
    <dgm:cxn modelId="{C97B2192-4C1C-4948-A055-2E28C03436C5}" type="presOf" srcId="{1AAD5C70-25B1-445C-904B-130AE2611E90}" destId="{0F4123F9-D104-42DB-B351-2EA96AF9256E}" srcOrd="0" destOrd="0" presId="urn:microsoft.com/office/officeart/2005/8/layout/orgChart1"/>
    <dgm:cxn modelId="{8060852F-D0E7-42EA-8BF6-346C011F68BA}" srcId="{0106F147-3067-4A0E-8F41-FB7F207BD750}" destId="{69E23392-1211-4DBB-8652-4D969A9C952F}" srcOrd="0" destOrd="0" parTransId="{2C980F03-FADC-4156-97CC-FE81AF8E7545}" sibTransId="{8F98685E-BFA9-4B22-A189-BAD0C9249D5F}"/>
    <dgm:cxn modelId="{31775B0E-361B-4B4A-B493-DC00C32B3AF4}" type="presOf" srcId="{E7C7FE8E-74F7-496C-8EBA-B8F6E050B7C0}" destId="{C7B4530C-06C6-4909-AD03-700520365AC1}" srcOrd="0" destOrd="0" presId="urn:microsoft.com/office/officeart/2005/8/layout/orgChart1"/>
    <dgm:cxn modelId="{A01A83AE-2C6B-4821-AC00-709BA8AD02BF}" srcId="{8F69ABD5-7DAE-4B14-8835-36DC3701F1FB}" destId="{F52D83C2-74DA-4A84-96A3-1FEF167D8D52}" srcOrd="0" destOrd="0" parTransId="{ADE03E91-EDF8-457A-BDCA-DFCB8AB788F3}" sibTransId="{FB570469-F251-47BE-B0D9-F3D3697E98DD}"/>
    <dgm:cxn modelId="{23B73A6F-C55B-4926-80A5-7BC555645F9C}" type="presOf" srcId="{32CC4965-B3DC-45FB-8893-9B973F36E351}" destId="{08AA712C-2B41-4EEC-B95B-6EC921AA8EEA}" srcOrd="0" destOrd="0" presId="urn:microsoft.com/office/officeart/2005/8/layout/orgChart1"/>
    <dgm:cxn modelId="{DBC8EA2E-0AB6-4D3D-AFB8-7C2D914D4FBB}" type="presOf" srcId="{DFC7555D-60F1-430F-B68C-7DDA50522C3D}" destId="{8616FCC3-94D5-496D-A2AD-71A3645B11A5}" srcOrd="0" destOrd="0" presId="urn:microsoft.com/office/officeart/2005/8/layout/orgChart1"/>
    <dgm:cxn modelId="{2022B416-B2FE-4005-85FC-2F3A0151D3F2}" type="presOf" srcId="{0106F147-3067-4A0E-8F41-FB7F207BD750}" destId="{9C6B5683-17E5-4E4C-ACD1-8FC9966744CE}" srcOrd="0" destOrd="0" presId="urn:microsoft.com/office/officeart/2005/8/layout/orgChart1"/>
    <dgm:cxn modelId="{80A46455-E0CD-47C9-BB48-D4850F03CB38}" type="presOf" srcId="{35AF3651-6513-48D9-B8E9-98D66F25CE87}" destId="{7A4F8AEA-E4B1-4DEC-A480-95BF172E805D}" srcOrd="1" destOrd="0" presId="urn:microsoft.com/office/officeart/2005/8/layout/orgChart1"/>
    <dgm:cxn modelId="{70292108-6E15-4D7B-9DA9-84ED7E750485}" type="presOf" srcId="{1094AD99-7975-48AB-A0C4-11CE1F48A79B}" destId="{BAC5B932-361F-439F-BC90-DBB4EFBBE68B}" srcOrd="1" destOrd="0" presId="urn:microsoft.com/office/officeart/2005/8/layout/orgChart1"/>
    <dgm:cxn modelId="{D53F3545-1A89-4371-A2D2-E3D968EFB196}" type="presOf" srcId="{1BB00869-8422-4EE4-BE25-CFC322F302FE}" destId="{CF477E1A-A3B1-4ECD-AEB4-877A6EA3AFB8}" srcOrd="0" destOrd="0" presId="urn:microsoft.com/office/officeart/2005/8/layout/orgChart1"/>
    <dgm:cxn modelId="{CC6052D2-080F-41B7-A96F-B1114D2F6A7F}" type="presOf" srcId="{BC9796F6-7CEC-4FCA-BA4E-49773925D98B}" destId="{03DD664C-BB63-44C3-BDD5-B093BE0BEC17}" srcOrd="1" destOrd="0" presId="urn:microsoft.com/office/officeart/2005/8/layout/orgChart1"/>
    <dgm:cxn modelId="{3CDFD0D0-F12A-43D3-B9AB-09C6343D440D}" type="presOf" srcId="{4289435A-661A-4A42-BDDA-164B798D403D}" destId="{FC34162A-F95A-4AEE-A740-97958F8140AF}" srcOrd="0" destOrd="0" presId="urn:microsoft.com/office/officeart/2005/8/layout/orgChart1"/>
    <dgm:cxn modelId="{3D4E3861-1DBD-473B-9FCB-B446963A81C0}" srcId="{35AF3651-6513-48D9-B8E9-98D66F25CE87}" destId="{BC9796F6-7CEC-4FCA-BA4E-49773925D98B}" srcOrd="0" destOrd="0" parTransId="{4289435A-661A-4A42-BDDA-164B798D403D}" sibTransId="{0DB70253-6643-46AD-8BFA-58B0776331BC}"/>
    <dgm:cxn modelId="{741378DD-5622-4E43-AF8C-10B91BEEC081}" type="presOf" srcId="{0BE21636-2F6E-43B8-B686-9A3C2082DC0C}" destId="{F7BD0DF3-5CD1-4821-9761-97868ADCBFE0}" srcOrd="0" destOrd="0" presId="urn:microsoft.com/office/officeart/2005/8/layout/orgChart1"/>
    <dgm:cxn modelId="{E4504248-F612-463A-820D-4F671E413070}" type="presOf" srcId="{1094AD99-7975-48AB-A0C4-11CE1F48A79B}" destId="{5FB5EA73-6485-496B-AA45-23371DE24D8E}" srcOrd="0" destOrd="0" presId="urn:microsoft.com/office/officeart/2005/8/layout/orgChart1"/>
    <dgm:cxn modelId="{16CD4BA0-AD79-4E26-9247-B45EDC8EB503}" type="presOf" srcId="{F52D83C2-74DA-4A84-96A3-1FEF167D8D52}" destId="{72AE8388-12EF-4E64-AAB5-DE97DF571215}" srcOrd="0" destOrd="0" presId="urn:microsoft.com/office/officeart/2005/8/layout/orgChart1"/>
    <dgm:cxn modelId="{F111CC2A-E39B-4D4C-A7EC-CB2B90BC563F}" type="presOf" srcId="{F52D83C2-74DA-4A84-96A3-1FEF167D8D52}" destId="{71C2A743-A576-40A1-842F-5AE3F8B8A2E9}" srcOrd="1" destOrd="0" presId="urn:microsoft.com/office/officeart/2005/8/layout/orgChart1"/>
    <dgm:cxn modelId="{6E8DDA0F-4AB7-4079-8E2C-28723DD6A61A}" type="presOf" srcId="{7219D654-7097-40E3-8CB2-E876A8B79A92}" destId="{D221F1AF-6987-405E-8BD5-79D718B66683}" srcOrd="0" destOrd="0" presId="urn:microsoft.com/office/officeart/2005/8/layout/orgChart1"/>
    <dgm:cxn modelId="{0D6524AF-8276-4022-8339-380317428738}" type="presOf" srcId="{1AAD5C70-25B1-445C-904B-130AE2611E90}" destId="{D9B6125E-F158-4541-A99D-CB1F4EC07CBC}" srcOrd="1" destOrd="0" presId="urn:microsoft.com/office/officeart/2005/8/layout/orgChart1"/>
    <dgm:cxn modelId="{E7A2CB9F-3E70-4A1B-9E32-DFF7EB690F31}" type="presOf" srcId="{71CBE826-3153-4F6D-BE80-111D57A908CB}" destId="{EC87DBF9-3E67-4A98-81F8-C71D3A7E4FF3}" srcOrd="0" destOrd="0" presId="urn:microsoft.com/office/officeart/2005/8/layout/orgChart1"/>
    <dgm:cxn modelId="{07CB9AA8-143E-44C1-A869-A1C682D18200}" type="presOf" srcId="{35AF3651-6513-48D9-B8E9-98D66F25CE87}" destId="{8324EE3E-FC76-449B-B390-04C5467B622A}" srcOrd="0" destOrd="0" presId="urn:microsoft.com/office/officeart/2005/8/layout/orgChart1"/>
    <dgm:cxn modelId="{2B387E4C-DC64-4DED-80D1-B32719CC8BFC}" type="presOf" srcId="{69E23392-1211-4DBB-8652-4D969A9C952F}" destId="{168AD23E-BB72-47E3-8DDC-62CE08C515EF}" srcOrd="1" destOrd="0" presId="urn:microsoft.com/office/officeart/2005/8/layout/orgChart1"/>
    <dgm:cxn modelId="{B7718649-2C6B-4A72-8FAB-5BFCF0783C83}" type="presOf" srcId="{8F69ABD5-7DAE-4B14-8835-36DC3701F1FB}" destId="{0FB025C9-1707-408A-A402-A0A6C6477A45}" srcOrd="0" destOrd="0" presId="urn:microsoft.com/office/officeart/2005/8/layout/orgChart1"/>
    <dgm:cxn modelId="{B17CE00F-D0C6-4918-9DCB-184E7F38370C}" srcId="{BC9796F6-7CEC-4FCA-BA4E-49773925D98B}" destId="{8F69ABD5-7DAE-4B14-8835-36DC3701F1FB}" srcOrd="0" destOrd="0" parTransId="{71CBE826-3153-4F6D-BE80-111D57A908CB}" sibTransId="{4B877299-02CB-4938-A6F3-431993B83E85}"/>
    <dgm:cxn modelId="{9832C144-6D98-4932-B517-007541705A5F}" type="presOf" srcId="{BC9796F6-7CEC-4FCA-BA4E-49773925D98B}" destId="{EAE31D19-3BA3-4A61-9E98-3EE690C3C899}" srcOrd="0" destOrd="0" presId="urn:microsoft.com/office/officeart/2005/8/layout/orgChart1"/>
    <dgm:cxn modelId="{F16B2E19-1305-45EA-854C-061263D335F3}" type="presOf" srcId="{993B9220-A54F-4D6F-B283-3B4439EC750A}" destId="{6859B165-DD09-4B94-9D1C-53E0C8AB037C}" srcOrd="1" destOrd="0" presId="urn:microsoft.com/office/officeart/2005/8/layout/orgChart1"/>
    <dgm:cxn modelId="{05F51631-A32F-4D11-ACE2-383B9D92CEE0}" type="presOf" srcId="{2AE7D6D5-E839-4BC4-B72D-41E91A13CB02}" destId="{CF3C662C-F269-4719-9263-02D0169D30F0}" srcOrd="0" destOrd="0" presId="urn:microsoft.com/office/officeart/2005/8/layout/orgChart1"/>
    <dgm:cxn modelId="{BE29F147-AF54-4D21-A732-1D3650B8782A}" srcId="{7219D654-7097-40E3-8CB2-E876A8B79A92}" destId="{993B9220-A54F-4D6F-B283-3B4439EC750A}" srcOrd="0" destOrd="0" parTransId="{2AE7D6D5-E839-4BC4-B72D-41E91A13CB02}" sibTransId="{19D47F8D-920A-447C-9D08-4DD809E4B85D}"/>
    <dgm:cxn modelId="{FA6309F5-4849-4831-B8F3-38490914FF79}" srcId="{7219D654-7097-40E3-8CB2-E876A8B79A92}" destId="{1094AD99-7975-48AB-A0C4-11CE1F48A79B}" srcOrd="2" destOrd="0" parTransId="{D5F69C14-04E0-407F-9BA1-FB081F8C9C2F}" sibTransId="{62042CEF-F2B0-4A8A-B62A-B01797782908}"/>
    <dgm:cxn modelId="{AC1BC2D9-BEE7-44F1-94A0-CBFCA86AA961}" srcId="{69E23392-1211-4DBB-8652-4D969A9C952F}" destId="{7219D654-7097-40E3-8CB2-E876A8B79A92}" srcOrd="1" destOrd="0" parTransId="{1BB00869-8422-4EE4-BE25-CFC322F302FE}" sibTransId="{405B4FB7-D335-4C54-A9E9-96FDEDBA1409}"/>
    <dgm:cxn modelId="{B65C8CBA-EC39-40C8-AA4D-A99D998B9B67}" type="presOf" srcId="{69E23392-1211-4DBB-8652-4D969A9C952F}" destId="{CDFC6EA6-6600-4A0C-B8B3-1CA04F6C96E3}" srcOrd="0" destOrd="0" presId="urn:microsoft.com/office/officeart/2005/8/layout/orgChart1"/>
    <dgm:cxn modelId="{FC9B96AA-5CDE-4A53-B3D0-A14029AC9339}" type="presOf" srcId="{7219D654-7097-40E3-8CB2-E876A8B79A92}" destId="{FDF86615-03C4-49E8-8E88-042965B3E26B}" srcOrd="1" destOrd="0" presId="urn:microsoft.com/office/officeart/2005/8/layout/orgChart1"/>
    <dgm:cxn modelId="{872A538D-313A-4CAA-B2B3-25DF09FFE2E7}" type="presOf" srcId="{8F69ABD5-7DAE-4B14-8835-36DC3701F1FB}" destId="{4DDCEAE9-5275-4BB6-8E69-3C7921BCF5D5}" srcOrd="1" destOrd="0" presId="urn:microsoft.com/office/officeart/2005/8/layout/orgChart1"/>
    <dgm:cxn modelId="{EF9B03DD-62D8-4885-B97A-3349B17EE20C}" type="presOf" srcId="{ADE03E91-EDF8-457A-BDCA-DFCB8AB788F3}" destId="{CB43839A-C75B-44D6-8C5C-27D88D8CC093}" srcOrd="0" destOrd="0" presId="urn:microsoft.com/office/officeart/2005/8/layout/orgChart1"/>
    <dgm:cxn modelId="{2B0D46CB-E28D-4F66-A374-D7896B9A9434}" type="presOf" srcId="{0BE21636-2F6E-43B8-B686-9A3C2082DC0C}" destId="{829B63A1-FE5A-44F3-90BA-B526279C37E6}" srcOrd="1" destOrd="0" presId="urn:microsoft.com/office/officeart/2005/8/layout/orgChart1"/>
    <dgm:cxn modelId="{9FEE06B1-9D18-4B07-92B4-638A43B209C6}" type="presParOf" srcId="{9C6B5683-17E5-4E4C-ACD1-8FC9966744CE}" destId="{C0934893-5EB7-4B7A-B8A9-4943A5C4B762}" srcOrd="0" destOrd="0" presId="urn:microsoft.com/office/officeart/2005/8/layout/orgChart1"/>
    <dgm:cxn modelId="{01F63A4A-62B3-4B75-9992-4C764153A8CF}" type="presParOf" srcId="{C0934893-5EB7-4B7A-B8A9-4943A5C4B762}" destId="{B0BB9F84-C0CE-4BB7-9C0F-FA8C37BDC477}" srcOrd="0" destOrd="0" presId="urn:microsoft.com/office/officeart/2005/8/layout/orgChart1"/>
    <dgm:cxn modelId="{9B96DA0F-B6D1-4926-BF1E-3B85503B0B00}" type="presParOf" srcId="{B0BB9F84-C0CE-4BB7-9C0F-FA8C37BDC477}" destId="{CDFC6EA6-6600-4A0C-B8B3-1CA04F6C96E3}" srcOrd="0" destOrd="0" presId="urn:microsoft.com/office/officeart/2005/8/layout/orgChart1"/>
    <dgm:cxn modelId="{CE9E36DE-1C51-4E67-8F12-142361F206F2}" type="presParOf" srcId="{B0BB9F84-C0CE-4BB7-9C0F-FA8C37BDC477}" destId="{168AD23E-BB72-47E3-8DDC-62CE08C515EF}" srcOrd="1" destOrd="0" presId="urn:microsoft.com/office/officeart/2005/8/layout/orgChart1"/>
    <dgm:cxn modelId="{C4CC237B-A319-40A0-A0E1-91D016E5BC31}" type="presParOf" srcId="{C0934893-5EB7-4B7A-B8A9-4943A5C4B762}" destId="{2AC99618-B459-4907-8EC5-6990A652F324}" srcOrd="1" destOrd="0" presId="urn:microsoft.com/office/officeart/2005/8/layout/orgChart1"/>
    <dgm:cxn modelId="{0C86CEB4-BC0C-46D0-BBAA-857EDBD3579B}" type="presParOf" srcId="{C0934893-5EB7-4B7A-B8A9-4943A5C4B762}" destId="{E20D88C5-AD34-4278-AE80-D362969C534F}" srcOrd="2" destOrd="0" presId="urn:microsoft.com/office/officeart/2005/8/layout/orgChart1"/>
    <dgm:cxn modelId="{04C19D2B-FD5A-408B-8A14-19BD8804480F}" type="presParOf" srcId="{E20D88C5-AD34-4278-AE80-D362969C534F}" destId="{C7B4530C-06C6-4909-AD03-700520365AC1}" srcOrd="0" destOrd="0" presId="urn:microsoft.com/office/officeart/2005/8/layout/orgChart1"/>
    <dgm:cxn modelId="{3ECC2E0A-12C4-4BF3-BFE9-B78E19DA2BEE}" type="presParOf" srcId="{E20D88C5-AD34-4278-AE80-D362969C534F}" destId="{DD116887-3E76-442C-B73F-C24FAF01278D}" srcOrd="1" destOrd="0" presId="urn:microsoft.com/office/officeart/2005/8/layout/orgChart1"/>
    <dgm:cxn modelId="{D0ACBCFB-6B7A-4FC9-A2C1-DB4DDA8DC047}" type="presParOf" srcId="{DD116887-3E76-442C-B73F-C24FAF01278D}" destId="{22D38DB2-E28D-49EC-B0AA-F98244E3E1B4}" srcOrd="0" destOrd="0" presId="urn:microsoft.com/office/officeart/2005/8/layout/orgChart1"/>
    <dgm:cxn modelId="{01D936B6-1F4B-4C0E-A8A9-5C4E0420EF4F}" type="presParOf" srcId="{22D38DB2-E28D-49EC-B0AA-F98244E3E1B4}" destId="{8324EE3E-FC76-449B-B390-04C5467B622A}" srcOrd="0" destOrd="0" presId="urn:microsoft.com/office/officeart/2005/8/layout/orgChart1"/>
    <dgm:cxn modelId="{669386DD-FEB5-43C1-8D48-0A6AE5D9742B}" type="presParOf" srcId="{22D38DB2-E28D-49EC-B0AA-F98244E3E1B4}" destId="{7A4F8AEA-E4B1-4DEC-A480-95BF172E805D}" srcOrd="1" destOrd="0" presId="urn:microsoft.com/office/officeart/2005/8/layout/orgChart1"/>
    <dgm:cxn modelId="{C301542C-6DB0-49CB-8C77-C4DBD69B0451}" type="presParOf" srcId="{DD116887-3E76-442C-B73F-C24FAF01278D}" destId="{38038E1E-74CA-4098-B417-74E976E4F3CC}" srcOrd="1" destOrd="0" presId="urn:microsoft.com/office/officeart/2005/8/layout/orgChart1"/>
    <dgm:cxn modelId="{310E7C50-F3C5-4332-8C36-D03C5A841D4C}" type="presParOf" srcId="{38038E1E-74CA-4098-B417-74E976E4F3CC}" destId="{FC34162A-F95A-4AEE-A740-97958F8140AF}" srcOrd="0" destOrd="0" presId="urn:microsoft.com/office/officeart/2005/8/layout/orgChart1"/>
    <dgm:cxn modelId="{4BF74A35-55E3-4140-B2CF-1E80E6031488}" type="presParOf" srcId="{38038E1E-74CA-4098-B417-74E976E4F3CC}" destId="{FC65285C-D0D4-4F2E-8A16-9EC5FE5A490E}" srcOrd="1" destOrd="0" presId="urn:microsoft.com/office/officeart/2005/8/layout/orgChart1"/>
    <dgm:cxn modelId="{8A403F0C-B3B8-49DC-8154-597DB3215AB2}" type="presParOf" srcId="{FC65285C-D0D4-4F2E-8A16-9EC5FE5A490E}" destId="{4D8D28FF-FCF8-4217-89DB-EC1B06065E9B}" srcOrd="0" destOrd="0" presId="urn:microsoft.com/office/officeart/2005/8/layout/orgChart1"/>
    <dgm:cxn modelId="{06AE7DA1-7A7F-4715-9643-70C55517AACB}" type="presParOf" srcId="{4D8D28FF-FCF8-4217-89DB-EC1B06065E9B}" destId="{EAE31D19-3BA3-4A61-9E98-3EE690C3C899}" srcOrd="0" destOrd="0" presId="urn:microsoft.com/office/officeart/2005/8/layout/orgChart1"/>
    <dgm:cxn modelId="{94931FEC-8E20-4C4C-80E4-4ED22B71E675}" type="presParOf" srcId="{4D8D28FF-FCF8-4217-89DB-EC1B06065E9B}" destId="{03DD664C-BB63-44C3-BDD5-B093BE0BEC17}" srcOrd="1" destOrd="0" presId="urn:microsoft.com/office/officeart/2005/8/layout/orgChart1"/>
    <dgm:cxn modelId="{C8A63623-2B10-4358-92D5-25F6410724F2}" type="presParOf" srcId="{FC65285C-D0D4-4F2E-8A16-9EC5FE5A490E}" destId="{82C4FDE3-7A5E-4AF9-AAE9-B20DA5C455C8}" srcOrd="1" destOrd="0" presId="urn:microsoft.com/office/officeart/2005/8/layout/orgChart1"/>
    <dgm:cxn modelId="{86315C4E-3B99-48E8-ACEE-D35E2774151E}" type="presParOf" srcId="{82C4FDE3-7A5E-4AF9-AAE9-B20DA5C455C8}" destId="{EC87DBF9-3E67-4A98-81F8-C71D3A7E4FF3}" srcOrd="0" destOrd="0" presId="urn:microsoft.com/office/officeart/2005/8/layout/orgChart1"/>
    <dgm:cxn modelId="{2AABCE39-C20B-45F9-BFC1-CFD9AC628FB0}" type="presParOf" srcId="{82C4FDE3-7A5E-4AF9-AAE9-B20DA5C455C8}" destId="{C242376B-D179-412C-961B-673C2196D99B}" srcOrd="1" destOrd="0" presId="urn:microsoft.com/office/officeart/2005/8/layout/orgChart1"/>
    <dgm:cxn modelId="{FF040645-C13D-41FF-84C6-209688D9CE6A}" type="presParOf" srcId="{C242376B-D179-412C-961B-673C2196D99B}" destId="{9B07D388-F573-49D9-8150-250CA5B356C6}" srcOrd="0" destOrd="0" presId="urn:microsoft.com/office/officeart/2005/8/layout/orgChart1"/>
    <dgm:cxn modelId="{4FD38A7B-0FB3-43CD-AE36-3DB44223F5B6}" type="presParOf" srcId="{9B07D388-F573-49D9-8150-250CA5B356C6}" destId="{0FB025C9-1707-408A-A402-A0A6C6477A45}" srcOrd="0" destOrd="0" presId="urn:microsoft.com/office/officeart/2005/8/layout/orgChart1"/>
    <dgm:cxn modelId="{C73C61DD-D8F2-4268-AF10-26BBBA648D04}" type="presParOf" srcId="{9B07D388-F573-49D9-8150-250CA5B356C6}" destId="{4DDCEAE9-5275-4BB6-8E69-3C7921BCF5D5}" srcOrd="1" destOrd="0" presId="urn:microsoft.com/office/officeart/2005/8/layout/orgChart1"/>
    <dgm:cxn modelId="{F19FE7BE-8CA3-46EC-96E5-D59E9D7EC412}" type="presParOf" srcId="{C242376B-D179-412C-961B-673C2196D99B}" destId="{A3765683-C43C-499A-86AE-EEA0A70D75E3}" srcOrd="1" destOrd="0" presId="urn:microsoft.com/office/officeart/2005/8/layout/orgChart1"/>
    <dgm:cxn modelId="{8E916F2C-FE5A-455B-B998-05A1ECB4EB3B}" type="presParOf" srcId="{A3765683-C43C-499A-86AE-EEA0A70D75E3}" destId="{CB43839A-C75B-44D6-8C5C-27D88D8CC093}" srcOrd="0" destOrd="0" presId="urn:microsoft.com/office/officeart/2005/8/layout/orgChart1"/>
    <dgm:cxn modelId="{8CBAE054-3FCF-4B95-8DFE-C2910201A5FD}" type="presParOf" srcId="{A3765683-C43C-499A-86AE-EEA0A70D75E3}" destId="{686E61C6-8982-4369-AA5B-6FB348A4EA27}" srcOrd="1" destOrd="0" presId="urn:microsoft.com/office/officeart/2005/8/layout/orgChart1"/>
    <dgm:cxn modelId="{96427764-8C86-4B6D-B223-F6C2F2A0B293}" type="presParOf" srcId="{686E61C6-8982-4369-AA5B-6FB348A4EA27}" destId="{F7512831-F23B-417F-B17F-F8ED2E5E0D28}" srcOrd="0" destOrd="0" presId="urn:microsoft.com/office/officeart/2005/8/layout/orgChart1"/>
    <dgm:cxn modelId="{EB159084-64C6-4209-A0BD-7B4305A740DA}" type="presParOf" srcId="{F7512831-F23B-417F-B17F-F8ED2E5E0D28}" destId="{72AE8388-12EF-4E64-AAB5-DE97DF571215}" srcOrd="0" destOrd="0" presId="urn:microsoft.com/office/officeart/2005/8/layout/orgChart1"/>
    <dgm:cxn modelId="{E609E279-617F-42BA-A1A3-B494848F1BD0}" type="presParOf" srcId="{F7512831-F23B-417F-B17F-F8ED2E5E0D28}" destId="{71C2A743-A576-40A1-842F-5AE3F8B8A2E9}" srcOrd="1" destOrd="0" presId="urn:microsoft.com/office/officeart/2005/8/layout/orgChart1"/>
    <dgm:cxn modelId="{36681195-E92A-4575-8BB0-61429A2D8CD5}" type="presParOf" srcId="{686E61C6-8982-4369-AA5B-6FB348A4EA27}" destId="{41C0AF35-8432-467C-9584-F5459FF9901E}" srcOrd="1" destOrd="0" presId="urn:microsoft.com/office/officeart/2005/8/layout/orgChart1"/>
    <dgm:cxn modelId="{31B73446-7A8D-4DA0-ACA9-E8472A9FA1E1}" type="presParOf" srcId="{686E61C6-8982-4369-AA5B-6FB348A4EA27}" destId="{23FFEE3E-9AB1-4B77-91CD-292B2E565043}" srcOrd="2" destOrd="0" presId="urn:microsoft.com/office/officeart/2005/8/layout/orgChart1"/>
    <dgm:cxn modelId="{1B5DB735-4760-4D8B-9F96-9E854A9DA286}" type="presParOf" srcId="{C242376B-D179-412C-961B-673C2196D99B}" destId="{9E4A815D-34D4-4B83-BCD3-CC544AAD657D}" srcOrd="2" destOrd="0" presId="urn:microsoft.com/office/officeart/2005/8/layout/orgChart1"/>
    <dgm:cxn modelId="{2D2B41E6-AA20-42BB-8F8B-E264E12BDD20}" type="presParOf" srcId="{82C4FDE3-7A5E-4AF9-AAE9-B20DA5C455C8}" destId="{08AA712C-2B41-4EEC-B95B-6EC921AA8EEA}" srcOrd="2" destOrd="0" presId="urn:microsoft.com/office/officeart/2005/8/layout/orgChart1"/>
    <dgm:cxn modelId="{FAAC029C-5CB5-439B-920B-D9CBD02B12D6}" type="presParOf" srcId="{82C4FDE3-7A5E-4AF9-AAE9-B20DA5C455C8}" destId="{980B23E9-9983-491C-909E-C34850F04DF9}" srcOrd="3" destOrd="0" presId="urn:microsoft.com/office/officeart/2005/8/layout/orgChart1"/>
    <dgm:cxn modelId="{E1F4AFFD-3E36-4698-AE9B-3858BBFE629B}" type="presParOf" srcId="{980B23E9-9983-491C-909E-C34850F04DF9}" destId="{B9A236DF-4D35-485E-AF58-641CF81FA26A}" srcOrd="0" destOrd="0" presId="urn:microsoft.com/office/officeart/2005/8/layout/orgChart1"/>
    <dgm:cxn modelId="{27CC4B78-6767-4BF3-BEB6-8AF82BB0AF20}" type="presParOf" srcId="{B9A236DF-4D35-485E-AF58-641CF81FA26A}" destId="{F7BD0DF3-5CD1-4821-9761-97868ADCBFE0}" srcOrd="0" destOrd="0" presId="urn:microsoft.com/office/officeart/2005/8/layout/orgChart1"/>
    <dgm:cxn modelId="{9ABE4900-BEA7-446A-8D75-5039BBF760EF}" type="presParOf" srcId="{B9A236DF-4D35-485E-AF58-641CF81FA26A}" destId="{829B63A1-FE5A-44F3-90BA-B526279C37E6}" srcOrd="1" destOrd="0" presId="urn:microsoft.com/office/officeart/2005/8/layout/orgChart1"/>
    <dgm:cxn modelId="{D0FCD01D-9136-4963-BDD6-25C44275D726}" type="presParOf" srcId="{980B23E9-9983-491C-909E-C34850F04DF9}" destId="{7E8F534E-F3BA-4FC2-BF74-E3E81F13EA99}" srcOrd="1" destOrd="0" presId="urn:microsoft.com/office/officeart/2005/8/layout/orgChart1"/>
    <dgm:cxn modelId="{84FB4447-99AA-41E9-BE70-4F6DDBCB603D}" type="presParOf" srcId="{980B23E9-9983-491C-909E-C34850F04DF9}" destId="{66FB193C-FC14-4E4D-B6F4-A8D8905B4B81}" srcOrd="2" destOrd="0" presId="urn:microsoft.com/office/officeart/2005/8/layout/orgChart1"/>
    <dgm:cxn modelId="{FA5F4E2E-1C4D-4640-81B2-5EA5FF8C709A}" type="presParOf" srcId="{FC65285C-D0D4-4F2E-8A16-9EC5FE5A490E}" destId="{3AA96BC3-E7AA-4F53-936F-AB4BB8359B5C}" srcOrd="2" destOrd="0" presId="urn:microsoft.com/office/officeart/2005/8/layout/orgChart1"/>
    <dgm:cxn modelId="{E9D70728-00BD-46C9-A0A9-EB594F131F43}" type="presParOf" srcId="{DD116887-3E76-442C-B73F-C24FAF01278D}" destId="{52BA8EB4-0737-4BDB-9C58-B8F503178506}" srcOrd="2" destOrd="0" presId="urn:microsoft.com/office/officeart/2005/8/layout/orgChart1"/>
    <dgm:cxn modelId="{4F1FF809-27D5-4064-8422-C99CA4034F31}" type="presParOf" srcId="{E20D88C5-AD34-4278-AE80-D362969C534F}" destId="{CF477E1A-A3B1-4ECD-AEB4-877A6EA3AFB8}" srcOrd="2" destOrd="0" presId="urn:microsoft.com/office/officeart/2005/8/layout/orgChart1"/>
    <dgm:cxn modelId="{41591949-8682-48C1-89C2-97CEC9367EF7}" type="presParOf" srcId="{E20D88C5-AD34-4278-AE80-D362969C534F}" destId="{279C1363-1811-44F0-B34C-2C646038CE8F}" srcOrd="3" destOrd="0" presId="urn:microsoft.com/office/officeart/2005/8/layout/orgChart1"/>
    <dgm:cxn modelId="{79E0B250-02F1-43D1-BF2D-3B0B90429E39}" type="presParOf" srcId="{279C1363-1811-44F0-B34C-2C646038CE8F}" destId="{40B07E30-7893-43C4-A7A4-BF5C88975621}" srcOrd="0" destOrd="0" presId="urn:microsoft.com/office/officeart/2005/8/layout/orgChart1"/>
    <dgm:cxn modelId="{49C63B15-EC3A-48ED-8FCE-9C6D846A998D}" type="presParOf" srcId="{40B07E30-7893-43C4-A7A4-BF5C88975621}" destId="{D221F1AF-6987-405E-8BD5-79D718B66683}" srcOrd="0" destOrd="0" presId="urn:microsoft.com/office/officeart/2005/8/layout/orgChart1"/>
    <dgm:cxn modelId="{60046EB3-88B0-4605-AE7C-99A5177DB726}" type="presParOf" srcId="{40B07E30-7893-43C4-A7A4-BF5C88975621}" destId="{FDF86615-03C4-49E8-8E88-042965B3E26B}" srcOrd="1" destOrd="0" presId="urn:microsoft.com/office/officeart/2005/8/layout/orgChart1"/>
    <dgm:cxn modelId="{C0925859-DE92-442F-BF2F-3E055576BB58}" type="presParOf" srcId="{279C1363-1811-44F0-B34C-2C646038CE8F}" destId="{90203C8F-1739-4713-A320-EE6F58ADE1FE}" srcOrd="1" destOrd="0" presId="urn:microsoft.com/office/officeart/2005/8/layout/orgChart1"/>
    <dgm:cxn modelId="{3A0D3045-6C29-454A-8218-8336947FF0B8}" type="presParOf" srcId="{90203C8F-1739-4713-A320-EE6F58ADE1FE}" destId="{CF3C662C-F269-4719-9263-02D0169D30F0}" srcOrd="0" destOrd="0" presId="urn:microsoft.com/office/officeart/2005/8/layout/orgChart1"/>
    <dgm:cxn modelId="{14BFCC27-3A65-41EF-9540-8C43C0235323}" type="presParOf" srcId="{90203C8F-1739-4713-A320-EE6F58ADE1FE}" destId="{FAD26EEF-F3DE-425E-9D1E-65B8581B920A}" srcOrd="1" destOrd="0" presId="urn:microsoft.com/office/officeart/2005/8/layout/orgChart1"/>
    <dgm:cxn modelId="{CB86C4AD-6C07-45D9-8EDC-41019A2BE2C0}" type="presParOf" srcId="{FAD26EEF-F3DE-425E-9D1E-65B8581B920A}" destId="{2C384B44-19C3-4826-AB38-13102CB0136A}" srcOrd="0" destOrd="0" presId="urn:microsoft.com/office/officeart/2005/8/layout/orgChart1"/>
    <dgm:cxn modelId="{8F6BF4F5-C638-4347-A5A8-A799EBE2B955}" type="presParOf" srcId="{2C384B44-19C3-4826-AB38-13102CB0136A}" destId="{F004F4E7-5FFB-46A1-9F84-74244A9AF81D}" srcOrd="0" destOrd="0" presId="urn:microsoft.com/office/officeart/2005/8/layout/orgChart1"/>
    <dgm:cxn modelId="{61130EB3-C141-45FF-A509-C1883CE60763}" type="presParOf" srcId="{2C384B44-19C3-4826-AB38-13102CB0136A}" destId="{6859B165-DD09-4B94-9D1C-53E0C8AB037C}" srcOrd="1" destOrd="0" presId="urn:microsoft.com/office/officeart/2005/8/layout/orgChart1"/>
    <dgm:cxn modelId="{99ECD567-0337-4E5F-AEAC-16D13B5546B9}" type="presParOf" srcId="{FAD26EEF-F3DE-425E-9D1E-65B8581B920A}" destId="{F2EB00F1-C386-43D1-BEBD-54EF134C9A87}" srcOrd="1" destOrd="0" presId="urn:microsoft.com/office/officeart/2005/8/layout/orgChart1"/>
    <dgm:cxn modelId="{B493976E-7625-45BF-AC32-89D06D4F1DE8}" type="presParOf" srcId="{FAD26EEF-F3DE-425E-9D1E-65B8581B920A}" destId="{215CB4AD-8A21-43C6-B9F1-8E3CA9D88211}" srcOrd="2" destOrd="0" presId="urn:microsoft.com/office/officeart/2005/8/layout/orgChart1"/>
    <dgm:cxn modelId="{1E8B4F88-E67E-4CAD-A452-5ABC11DFF3CD}" type="presParOf" srcId="{90203C8F-1739-4713-A320-EE6F58ADE1FE}" destId="{8616FCC3-94D5-496D-A2AD-71A3645B11A5}" srcOrd="2" destOrd="0" presId="urn:microsoft.com/office/officeart/2005/8/layout/orgChart1"/>
    <dgm:cxn modelId="{379F5A6F-7883-4403-8D62-5B365C0E5A8F}" type="presParOf" srcId="{90203C8F-1739-4713-A320-EE6F58ADE1FE}" destId="{966A3C0E-78F5-4D98-AFF0-8AF2B9B73250}" srcOrd="3" destOrd="0" presId="urn:microsoft.com/office/officeart/2005/8/layout/orgChart1"/>
    <dgm:cxn modelId="{40DF74A4-5EC7-428E-A282-5E95CA010E03}" type="presParOf" srcId="{966A3C0E-78F5-4D98-AFF0-8AF2B9B73250}" destId="{6A60E4E3-9549-4897-A532-CDB92221FC4D}" srcOrd="0" destOrd="0" presId="urn:microsoft.com/office/officeart/2005/8/layout/orgChart1"/>
    <dgm:cxn modelId="{5DC7FCD1-7CC8-473E-B220-8D7BB3760066}" type="presParOf" srcId="{6A60E4E3-9549-4897-A532-CDB92221FC4D}" destId="{0F4123F9-D104-42DB-B351-2EA96AF9256E}" srcOrd="0" destOrd="0" presId="urn:microsoft.com/office/officeart/2005/8/layout/orgChart1"/>
    <dgm:cxn modelId="{D58D15F8-DA53-4AB5-84FB-718ECE1784A1}" type="presParOf" srcId="{6A60E4E3-9549-4897-A532-CDB92221FC4D}" destId="{D9B6125E-F158-4541-A99D-CB1F4EC07CBC}" srcOrd="1" destOrd="0" presId="urn:microsoft.com/office/officeart/2005/8/layout/orgChart1"/>
    <dgm:cxn modelId="{4C365825-7D3A-471B-87B0-1120FBC8E2B5}" type="presParOf" srcId="{966A3C0E-78F5-4D98-AFF0-8AF2B9B73250}" destId="{D2765FF3-01C3-4D86-833B-89532CECD333}" srcOrd="1" destOrd="0" presId="urn:microsoft.com/office/officeart/2005/8/layout/orgChart1"/>
    <dgm:cxn modelId="{78717B6E-1EEC-46C4-A358-8786010459AD}" type="presParOf" srcId="{966A3C0E-78F5-4D98-AFF0-8AF2B9B73250}" destId="{A87BA243-7465-4BC3-942F-C9B1A56E3CB7}" srcOrd="2" destOrd="0" presId="urn:microsoft.com/office/officeart/2005/8/layout/orgChart1"/>
    <dgm:cxn modelId="{45A19883-F3E1-43EA-9F06-DE8FA7734C59}" type="presParOf" srcId="{90203C8F-1739-4713-A320-EE6F58ADE1FE}" destId="{624CC0E1-4907-4523-BFD2-20AB2B8928FD}" srcOrd="4" destOrd="0" presId="urn:microsoft.com/office/officeart/2005/8/layout/orgChart1"/>
    <dgm:cxn modelId="{5DDC07F4-07ED-4DC7-8873-DE7C432AB766}" type="presParOf" srcId="{90203C8F-1739-4713-A320-EE6F58ADE1FE}" destId="{61D44030-E517-477B-AAFA-F0A8B662CDB6}" srcOrd="5" destOrd="0" presId="urn:microsoft.com/office/officeart/2005/8/layout/orgChart1"/>
    <dgm:cxn modelId="{204B27A5-78AD-480C-8A02-7AFA0066AC8A}" type="presParOf" srcId="{61D44030-E517-477B-AAFA-F0A8B662CDB6}" destId="{8FC5C2E3-E7EE-46BC-94C9-23F0DC85BBC6}" srcOrd="0" destOrd="0" presId="urn:microsoft.com/office/officeart/2005/8/layout/orgChart1"/>
    <dgm:cxn modelId="{2248EBC6-F346-4531-97F7-588F2A8E6544}" type="presParOf" srcId="{8FC5C2E3-E7EE-46BC-94C9-23F0DC85BBC6}" destId="{5FB5EA73-6485-496B-AA45-23371DE24D8E}" srcOrd="0" destOrd="0" presId="urn:microsoft.com/office/officeart/2005/8/layout/orgChart1"/>
    <dgm:cxn modelId="{81273F03-8348-4BEF-B740-0B85A16F6F8E}" type="presParOf" srcId="{8FC5C2E3-E7EE-46BC-94C9-23F0DC85BBC6}" destId="{BAC5B932-361F-439F-BC90-DBB4EFBBE68B}" srcOrd="1" destOrd="0" presId="urn:microsoft.com/office/officeart/2005/8/layout/orgChart1"/>
    <dgm:cxn modelId="{9DC696D2-656E-4061-A91C-62F1965A0C0E}" type="presParOf" srcId="{61D44030-E517-477B-AAFA-F0A8B662CDB6}" destId="{CBC3254B-8522-4972-BECA-F6159D9ECF24}" srcOrd="1" destOrd="0" presId="urn:microsoft.com/office/officeart/2005/8/layout/orgChart1"/>
    <dgm:cxn modelId="{8B41A280-5825-48A7-9B5F-1CF4162AE08F}" type="presParOf" srcId="{61D44030-E517-477B-AAFA-F0A8B662CDB6}" destId="{DF0220E9-C0EB-4DFD-9D37-645BFA6ACAFA}" srcOrd="2" destOrd="0" presId="urn:microsoft.com/office/officeart/2005/8/layout/orgChart1"/>
    <dgm:cxn modelId="{C532A1F9-E58F-4BE1-B357-4880A4B4FC6D}" type="presParOf" srcId="{279C1363-1811-44F0-B34C-2C646038CE8F}" destId="{1D3EB90A-CB3C-4C18-BE5B-8633B104FB52}" srcOrd="2" destOrd="0" presId="urn:microsoft.com/office/officeart/2005/8/layout/orgChart1"/>
  </dgm:cxnLst>
  <dgm:bg/>
  <dgm:whole>
    <a:ln w="28575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0BE563-E318-49EB-BF20-9FBF4A982891}" type="doc">
      <dgm:prSet loTypeId="urn:microsoft.com/office/officeart/2005/8/layout/orgChart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fr-FR"/>
        </a:p>
      </dgm:t>
    </dgm:pt>
    <dgm:pt modelId="{399CEF30-D6C8-4DE4-8F96-37E7CC7BDA63}">
      <dgm:prSet custT="1"/>
      <dgm:spPr>
        <a:solidFill>
          <a:srgbClr val="339933"/>
        </a:solidFill>
      </dgm:spPr>
      <dgm:t>
        <a:bodyPr/>
        <a:lstStyle/>
        <a:p>
          <a:r>
            <a:rPr lang="fr-FR" sz="1200" dirty="0" smtClean="0"/>
            <a:t>Cadencier de produits</a:t>
          </a:r>
          <a:endParaRPr lang="fr-FR" sz="1200" dirty="0"/>
        </a:p>
      </dgm:t>
    </dgm:pt>
    <dgm:pt modelId="{143C59C1-D3DC-40C3-A29E-90883483E80A}" type="parTrans" cxnId="{D5AF7272-F01B-4AB0-9990-FF91D7E63647}">
      <dgm:prSet/>
      <dgm:spPr/>
      <dgm:t>
        <a:bodyPr/>
        <a:lstStyle/>
        <a:p>
          <a:endParaRPr lang="fr-FR" sz="1200"/>
        </a:p>
      </dgm:t>
    </dgm:pt>
    <dgm:pt modelId="{EC2E5C7E-51CB-46E2-9135-0199D9DC97A6}" type="sibTrans" cxnId="{D5AF7272-F01B-4AB0-9990-FF91D7E63647}">
      <dgm:prSet/>
      <dgm:spPr/>
      <dgm:t>
        <a:bodyPr/>
        <a:lstStyle/>
        <a:p>
          <a:endParaRPr lang="fr-FR"/>
        </a:p>
      </dgm:t>
    </dgm:pt>
    <dgm:pt modelId="{50C771B2-EAE4-4533-ACB4-F119C5C6B9FB}">
      <dgm:prSet custT="1"/>
      <dgm:spPr>
        <a:solidFill>
          <a:srgbClr val="339933"/>
        </a:solidFill>
      </dgm:spPr>
      <dgm:t>
        <a:bodyPr/>
        <a:lstStyle/>
        <a:p>
          <a:r>
            <a:rPr lang="fr-FR" sz="1200" dirty="0" smtClean="0"/>
            <a:t>Comptes clients</a:t>
          </a:r>
          <a:endParaRPr lang="fr-FR" sz="1200" dirty="0"/>
        </a:p>
      </dgm:t>
    </dgm:pt>
    <dgm:pt modelId="{81E70A67-7BDA-4977-A767-2FC5626278BD}" type="parTrans" cxnId="{FE4CEA55-9E49-42EA-A30D-9F1A5E18BADE}">
      <dgm:prSet/>
      <dgm:spPr/>
      <dgm:t>
        <a:bodyPr/>
        <a:lstStyle/>
        <a:p>
          <a:endParaRPr lang="fr-FR" sz="1200"/>
        </a:p>
      </dgm:t>
    </dgm:pt>
    <dgm:pt modelId="{39BED406-EB8F-4666-9139-AEF04664BDA9}" type="sibTrans" cxnId="{FE4CEA55-9E49-42EA-A30D-9F1A5E18BADE}">
      <dgm:prSet/>
      <dgm:spPr/>
      <dgm:t>
        <a:bodyPr/>
        <a:lstStyle/>
        <a:p>
          <a:endParaRPr lang="fr-FR"/>
        </a:p>
      </dgm:t>
    </dgm:pt>
    <dgm:pt modelId="{C08F4C05-B97B-4892-A4D8-3D5B43F143C5}">
      <dgm:prSet custT="1"/>
      <dgm:spPr>
        <a:solidFill>
          <a:srgbClr val="339933"/>
        </a:solidFill>
      </dgm:spPr>
      <dgm:t>
        <a:bodyPr/>
        <a:lstStyle/>
        <a:p>
          <a:r>
            <a:rPr lang="fr-FR" sz="1200" dirty="0" smtClean="0"/>
            <a:t>Commande</a:t>
          </a:r>
          <a:endParaRPr lang="fr-FR" sz="1200" dirty="0"/>
        </a:p>
      </dgm:t>
    </dgm:pt>
    <dgm:pt modelId="{8D0F2917-E618-4DB2-9EB2-541382FA1FB4}" type="parTrans" cxnId="{5549625E-5FED-4CF9-88E3-FDD404B66086}">
      <dgm:prSet/>
      <dgm:spPr/>
      <dgm:t>
        <a:bodyPr/>
        <a:lstStyle/>
        <a:p>
          <a:endParaRPr lang="fr-FR" sz="1200"/>
        </a:p>
      </dgm:t>
    </dgm:pt>
    <dgm:pt modelId="{77794B73-8F66-40BA-858B-1B11F6B1E685}" type="sibTrans" cxnId="{5549625E-5FED-4CF9-88E3-FDD404B66086}">
      <dgm:prSet/>
      <dgm:spPr/>
      <dgm:t>
        <a:bodyPr/>
        <a:lstStyle/>
        <a:p>
          <a:endParaRPr lang="fr-FR"/>
        </a:p>
      </dgm:t>
    </dgm:pt>
    <dgm:pt modelId="{A598403F-8FA5-4FC2-89FB-6D450517DF55}">
      <dgm:prSet custT="1"/>
      <dgm:spPr>
        <a:solidFill>
          <a:srgbClr val="339933"/>
        </a:solidFill>
      </dgm:spPr>
      <dgm:t>
        <a:bodyPr/>
        <a:lstStyle/>
        <a:p>
          <a:r>
            <a:rPr lang="fr-FR" sz="1200" dirty="0" smtClean="0"/>
            <a:t>Enlèvement </a:t>
          </a:r>
          <a:endParaRPr lang="fr-FR" sz="1200" dirty="0"/>
        </a:p>
      </dgm:t>
    </dgm:pt>
    <dgm:pt modelId="{6ED580AE-DA0D-4E17-92EB-565ABAFD891D}" type="parTrans" cxnId="{8DD8C6DF-E5CE-4016-BCFD-03CFCC1C72E1}">
      <dgm:prSet/>
      <dgm:spPr/>
      <dgm:t>
        <a:bodyPr/>
        <a:lstStyle/>
        <a:p>
          <a:endParaRPr lang="fr-FR" sz="1200"/>
        </a:p>
      </dgm:t>
    </dgm:pt>
    <dgm:pt modelId="{C3D0C468-285D-4032-BC55-97BE2D0D27C5}" type="sibTrans" cxnId="{8DD8C6DF-E5CE-4016-BCFD-03CFCC1C72E1}">
      <dgm:prSet/>
      <dgm:spPr/>
      <dgm:t>
        <a:bodyPr/>
        <a:lstStyle/>
        <a:p>
          <a:endParaRPr lang="fr-FR"/>
        </a:p>
      </dgm:t>
    </dgm:pt>
    <dgm:pt modelId="{7784C283-8040-4BC1-9A05-60196F44160B}">
      <dgm:prSet phldrT="[Texte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fr-FR" dirty="0"/>
        </a:p>
      </dgm:t>
    </dgm:pt>
    <dgm:pt modelId="{4798DFF8-5BE9-48CC-9005-CE77CD8896FE}" type="sibTrans" cxnId="{0CDC4257-711D-4DCE-9023-235D5E327799}">
      <dgm:prSet/>
      <dgm:spPr/>
      <dgm:t>
        <a:bodyPr/>
        <a:lstStyle/>
        <a:p>
          <a:endParaRPr lang="fr-FR"/>
        </a:p>
      </dgm:t>
    </dgm:pt>
    <dgm:pt modelId="{96967994-A27F-4FC8-B2AA-00F4C8F14780}" type="parTrans" cxnId="{0CDC4257-711D-4DCE-9023-235D5E327799}">
      <dgm:prSet/>
      <dgm:spPr/>
      <dgm:t>
        <a:bodyPr/>
        <a:lstStyle/>
        <a:p>
          <a:endParaRPr lang="fr-FR"/>
        </a:p>
      </dgm:t>
    </dgm:pt>
    <dgm:pt modelId="{DBDF1BB4-7C06-4808-AE39-DD8B61BA0F17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8BAF1F50-4EA1-4B5D-9491-60B50CF0F5B7}" type="parTrans" cxnId="{54E2851B-3F08-4C16-ADAE-1EE19EEAC0F5}">
      <dgm:prSet/>
      <dgm:spPr/>
      <dgm:t>
        <a:bodyPr/>
        <a:lstStyle/>
        <a:p>
          <a:endParaRPr lang="fr-FR"/>
        </a:p>
      </dgm:t>
    </dgm:pt>
    <dgm:pt modelId="{2B9793B0-5907-4853-B981-966AA1F35FE1}" type="sibTrans" cxnId="{54E2851B-3F08-4C16-ADAE-1EE19EEAC0F5}">
      <dgm:prSet/>
      <dgm:spPr/>
      <dgm:t>
        <a:bodyPr/>
        <a:lstStyle/>
        <a:p>
          <a:endParaRPr lang="fr-FR"/>
        </a:p>
      </dgm:t>
    </dgm:pt>
    <dgm:pt modelId="{DA928EDE-94EC-4B85-B877-4EC08BFEA3FC}" type="pres">
      <dgm:prSet presAssocID="{9E0BE563-E318-49EB-BF20-9FBF4A98289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A03D04AD-688A-4F0D-8D40-CE9A6FFC769F}" type="pres">
      <dgm:prSet presAssocID="{DBDF1BB4-7C06-4808-AE39-DD8B61BA0F17}" presName="hierRoot1" presStyleCnt="0">
        <dgm:presLayoutVars>
          <dgm:hierBranch val="init"/>
        </dgm:presLayoutVars>
      </dgm:prSet>
      <dgm:spPr/>
    </dgm:pt>
    <dgm:pt modelId="{0DC38CA0-16C4-4768-837B-D5750F7A1C54}" type="pres">
      <dgm:prSet presAssocID="{DBDF1BB4-7C06-4808-AE39-DD8B61BA0F17}" presName="rootComposite1" presStyleCnt="0"/>
      <dgm:spPr/>
    </dgm:pt>
    <dgm:pt modelId="{4D640DE2-A701-43C3-9176-A0F0BA572C79}" type="pres">
      <dgm:prSet presAssocID="{DBDF1BB4-7C06-4808-AE39-DD8B61BA0F17}" presName="rootText1" presStyleLbl="node0" presStyleIdx="0" presStyleCnt="1" custLinFactNeighborX="16968" custLinFactNeighborY="-30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108170C-6B3B-4A85-888E-87A01CB4A911}" type="pres">
      <dgm:prSet presAssocID="{DBDF1BB4-7C06-4808-AE39-DD8B61BA0F17}" presName="rootConnector1" presStyleLbl="node1" presStyleIdx="0" presStyleCnt="0"/>
      <dgm:spPr/>
      <dgm:t>
        <a:bodyPr/>
        <a:lstStyle/>
        <a:p>
          <a:endParaRPr lang="fr-FR"/>
        </a:p>
      </dgm:t>
    </dgm:pt>
    <dgm:pt modelId="{7D1C561B-C828-4EFE-BD31-33D95E00AEF3}" type="pres">
      <dgm:prSet presAssocID="{DBDF1BB4-7C06-4808-AE39-DD8B61BA0F17}" presName="hierChild2" presStyleCnt="0"/>
      <dgm:spPr/>
    </dgm:pt>
    <dgm:pt modelId="{94D35770-A027-4647-9BD2-36E8FA919762}" type="pres">
      <dgm:prSet presAssocID="{96967994-A27F-4FC8-B2AA-00F4C8F14780}" presName="Name37" presStyleLbl="parChTrans1D2" presStyleIdx="0" presStyleCnt="1"/>
      <dgm:spPr/>
      <dgm:t>
        <a:bodyPr/>
        <a:lstStyle/>
        <a:p>
          <a:endParaRPr lang="fr-FR"/>
        </a:p>
      </dgm:t>
    </dgm:pt>
    <dgm:pt modelId="{9679456F-4C65-4925-BB1C-7666A2A9213E}" type="pres">
      <dgm:prSet presAssocID="{7784C283-8040-4BC1-9A05-60196F44160B}" presName="hierRoot2" presStyleCnt="0">
        <dgm:presLayoutVars>
          <dgm:hierBranch val="init"/>
        </dgm:presLayoutVars>
      </dgm:prSet>
      <dgm:spPr/>
    </dgm:pt>
    <dgm:pt modelId="{95E9C575-8A2D-4F57-9ACA-E4464B1E214F}" type="pres">
      <dgm:prSet presAssocID="{7784C283-8040-4BC1-9A05-60196F44160B}" presName="rootComposite" presStyleCnt="0"/>
      <dgm:spPr/>
    </dgm:pt>
    <dgm:pt modelId="{26EACD1F-6DD9-4F6E-9DD2-8A927E807B6D}" type="pres">
      <dgm:prSet presAssocID="{7784C283-8040-4BC1-9A05-60196F44160B}" presName="rootText" presStyleLbl="node2" presStyleIdx="0" presStyleCnt="1" custScaleX="5412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A4457DF-04C5-4B76-BF90-7CAD62931ED6}" type="pres">
      <dgm:prSet presAssocID="{7784C283-8040-4BC1-9A05-60196F44160B}" presName="rootConnector" presStyleLbl="node2" presStyleIdx="0" presStyleCnt="1"/>
      <dgm:spPr/>
      <dgm:t>
        <a:bodyPr/>
        <a:lstStyle/>
        <a:p>
          <a:endParaRPr lang="fr-FR"/>
        </a:p>
      </dgm:t>
    </dgm:pt>
    <dgm:pt modelId="{A674977A-D534-493E-A2D3-E7DE4BF8D2E7}" type="pres">
      <dgm:prSet presAssocID="{7784C283-8040-4BC1-9A05-60196F44160B}" presName="hierChild4" presStyleCnt="0"/>
      <dgm:spPr/>
    </dgm:pt>
    <dgm:pt modelId="{ADC4E13E-66D9-4C63-A4D4-56AB249EA1D0}" type="pres">
      <dgm:prSet presAssocID="{143C59C1-D3DC-40C3-A29E-90883483E80A}" presName="Name37" presStyleLbl="parChTrans1D3" presStyleIdx="0" presStyleCnt="2"/>
      <dgm:spPr/>
      <dgm:t>
        <a:bodyPr/>
        <a:lstStyle/>
        <a:p>
          <a:endParaRPr lang="fr-FR"/>
        </a:p>
      </dgm:t>
    </dgm:pt>
    <dgm:pt modelId="{6136045F-7A2D-4787-8F90-8439C9AC79ED}" type="pres">
      <dgm:prSet presAssocID="{399CEF30-D6C8-4DE4-8F96-37E7CC7BDA63}" presName="hierRoot2" presStyleCnt="0">
        <dgm:presLayoutVars>
          <dgm:hierBranch val="init"/>
        </dgm:presLayoutVars>
      </dgm:prSet>
      <dgm:spPr/>
    </dgm:pt>
    <dgm:pt modelId="{CD5F67D5-0FC1-4144-8B24-6C8FD8F9D795}" type="pres">
      <dgm:prSet presAssocID="{399CEF30-D6C8-4DE4-8F96-37E7CC7BDA63}" presName="rootComposite" presStyleCnt="0"/>
      <dgm:spPr/>
    </dgm:pt>
    <dgm:pt modelId="{68EA962F-6956-4548-BCB5-728722CA0CD2}" type="pres">
      <dgm:prSet presAssocID="{399CEF30-D6C8-4DE4-8F96-37E7CC7BDA63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A40F072-2FD2-48CF-9B76-64122B2D5F2C}" type="pres">
      <dgm:prSet presAssocID="{399CEF30-D6C8-4DE4-8F96-37E7CC7BDA63}" presName="rootConnector" presStyleLbl="node3" presStyleIdx="0" presStyleCnt="2"/>
      <dgm:spPr/>
      <dgm:t>
        <a:bodyPr/>
        <a:lstStyle/>
        <a:p>
          <a:endParaRPr lang="fr-FR"/>
        </a:p>
      </dgm:t>
    </dgm:pt>
    <dgm:pt modelId="{FF962040-C72A-4450-AFE8-ECD753DDAB44}" type="pres">
      <dgm:prSet presAssocID="{399CEF30-D6C8-4DE4-8F96-37E7CC7BDA63}" presName="hierChild4" presStyleCnt="0"/>
      <dgm:spPr/>
    </dgm:pt>
    <dgm:pt modelId="{56190BB2-A07B-4163-BE30-0EE9EFA314AE}" type="pres">
      <dgm:prSet presAssocID="{399CEF30-D6C8-4DE4-8F96-37E7CC7BDA63}" presName="hierChild5" presStyleCnt="0"/>
      <dgm:spPr/>
    </dgm:pt>
    <dgm:pt modelId="{812CF9EB-7267-4C08-A0C7-405204C9ACB4}" type="pres">
      <dgm:prSet presAssocID="{81E70A67-7BDA-4977-A767-2FC5626278BD}" presName="Name37" presStyleLbl="parChTrans1D3" presStyleIdx="1" presStyleCnt="2"/>
      <dgm:spPr/>
      <dgm:t>
        <a:bodyPr/>
        <a:lstStyle/>
        <a:p>
          <a:endParaRPr lang="fr-FR"/>
        </a:p>
      </dgm:t>
    </dgm:pt>
    <dgm:pt modelId="{9F0F6712-0EC0-4106-A1FB-36E20C0CA7BF}" type="pres">
      <dgm:prSet presAssocID="{50C771B2-EAE4-4533-ACB4-F119C5C6B9FB}" presName="hierRoot2" presStyleCnt="0">
        <dgm:presLayoutVars>
          <dgm:hierBranch val="init"/>
        </dgm:presLayoutVars>
      </dgm:prSet>
      <dgm:spPr/>
    </dgm:pt>
    <dgm:pt modelId="{412DA012-B400-498C-AFAD-0B18E16EA82E}" type="pres">
      <dgm:prSet presAssocID="{50C771B2-EAE4-4533-ACB4-F119C5C6B9FB}" presName="rootComposite" presStyleCnt="0"/>
      <dgm:spPr/>
    </dgm:pt>
    <dgm:pt modelId="{EA5C56A5-8B3D-4E13-BD6D-3CEDF9B3F8AF}" type="pres">
      <dgm:prSet presAssocID="{50C771B2-EAE4-4533-ACB4-F119C5C6B9FB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A43B407-9F05-4273-A4F8-37FA642D2CD0}" type="pres">
      <dgm:prSet presAssocID="{50C771B2-EAE4-4533-ACB4-F119C5C6B9FB}" presName="rootConnector" presStyleLbl="node3" presStyleIdx="1" presStyleCnt="2"/>
      <dgm:spPr/>
      <dgm:t>
        <a:bodyPr/>
        <a:lstStyle/>
        <a:p>
          <a:endParaRPr lang="fr-FR"/>
        </a:p>
      </dgm:t>
    </dgm:pt>
    <dgm:pt modelId="{5E42F2EE-18A6-4502-88FC-4EB44B074935}" type="pres">
      <dgm:prSet presAssocID="{50C771B2-EAE4-4533-ACB4-F119C5C6B9FB}" presName="hierChild4" presStyleCnt="0"/>
      <dgm:spPr/>
    </dgm:pt>
    <dgm:pt modelId="{EA46728D-5E01-482D-BA49-BCD96FDC1136}" type="pres">
      <dgm:prSet presAssocID="{8D0F2917-E618-4DB2-9EB2-541382FA1FB4}" presName="Name37" presStyleLbl="parChTrans1D4" presStyleIdx="0" presStyleCnt="2"/>
      <dgm:spPr/>
      <dgm:t>
        <a:bodyPr/>
        <a:lstStyle/>
        <a:p>
          <a:endParaRPr lang="fr-FR"/>
        </a:p>
      </dgm:t>
    </dgm:pt>
    <dgm:pt modelId="{253425BB-7840-4FC9-966F-2BBA77132B2A}" type="pres">
      <dgm:prSet presAssocID="{C08F4C05-B97B-4892-A4D8-3D5B43F143C5}" presName="hierRoot2" presStyleCnt="0">
        <dgm:presLayoutVars>
          <dgm:hierBranch val="init"/>
        </dgm:presLayoutVars>
      </dgm:prSet>
      <dgm:spPr/>
    </dgm:pt>
    <dgm:pt modelId="{D3768E99-6F63-451B-B406-6C52DB0505F2}" type="pres">
      <dgm:prSet presAssocID="{C08F4C05-B97B-4892-A4D8-3D5B43F143C5}" presName="rootComposite" presStyleCnt="0"/>
      <dgm:spPr/>
    </dgm:pt>
    <dgm:pt modelId="{17F28208-0CF6-403B-812F-D6B471A1B6B0}" type="pres">
      <dgm:prSet presAssocID="{C08F4C05-B97B-4892-A4D8-3D5B43F143C5}" presName="rootText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8666251-4BE4-4005-8309-426185B2D701}" type="pres">
      <dgm:prSet presAssocID="{C08F4C05-B97B-4892-A4D8-3D5B43F143C5}" presName="rootConnector" presStyleLbl="node4" presStyleIdx="0" presStyleCnt="2"/>
      <dgm:spPr/>
      <dgm:t>
        <a:bodyPr/>
        <a:lstStyle/>
        <a:p>
          <a:endParaRPr lang="fr-FR"/>
        </a:p>
      </dgm:t>
    </dgm:pt>
    <dgm:pt modelId="{3836F5C9-1A45-4823-8370-9600D2CB9818}" type="pres">
      <dgm:prSet presAssocID="{C08F4C05-B97B-4892-A4D8-3D5B43F143C5}" presName="hierChild4" presStyleCnt="0"/>
      <dgm:spPr/>
    </dgm:pt>
    <dgm:pt modelId="{6EFF5C10-4E51-4884-A5D3-C82092485BA1}" type="pres">
      <dgm:prSet presAssocID="{C08F4C05-B97B-4892-A4D8-3D5B43F143C5}" presName="hierChild5" presStyleCnt="0"/>
      <dgm:spPr/>
    </dgm:pt>
    <dgm:pt modelId="{1EAA209A-2F55-4F53-8F22-906132EDE63D}" type="pres">
      <dgm:prSet presAssocID="{6ED580AE-DA0D-4E17-92EB-565ABAFD891D}" presName="Name37" presStyleLbl="parChTrans1D4" presStyleIdx="1" presStyleCnt="2"/>
      <dgm:spPr/>
      <dgm:t>
        <a:bodyPr/>
        <a:lstStyle/>
        <a:p>
          <a:endParaRPr lang="fr-FR"/>
        </a:p>
      </dgm:t>
    </dgm:pt>
    <dgm:pt modelId="{DC382679-ADA0-461A-9F18-1CA05469E9D5}" type="pres">
      <dgm:prSet presAssocID="{A598403F-8FA5-4FC2-89FB-6D450517DF55}" presName="hierRoot2" presStyleCnt="0">
        <dgm:presLayoutVars>
          <dgm:hierBranch val="init"/>
        </dgm:presLayoutVars>
      </dgm:prSet>
      <dgm:spPr/>
    </dgm:pt>
    <dgm:pt modelId="{E5BDDF94-7954-496F-B75F-CDAE9F39A816}" type="pres">
      <dgm:prSet presAssocID="{A598403F-8FA5-4FC2-89FB-6D450517DF55}" presName="rootComposite" presStyleCnt="0"/>
      <dgm:spPr/>
    </dgm:pt>
    <dgm:pt modelId="{17C178EA-84BF-45E9-8F43-14237C608733}" type="pres">
      <dgm:prSet presAssocID="{A598403F-8FA5-4FC2-89FB-6D450517DF55}" presName="rootText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F2B4C00-3176-49C2-A771-65CC3B9F1752}" type="pres">
      <dgm:prSet presAssocID="{A598403F-8FA5-4FC2-89FB-6D450517DF55}" presName="rootConnector" presStyleLbl="node4" presStyleIdx="1" presStyleCnt="2"/>
      <dgm:spPr/>
      <dgm:t>
        <a:bodyPr/>
        <a:lstStyle/>
        <a:p>
          <a:endParaRPr lang="fr-FR"/>
        </a:p>
      </dgm:t>
    </dgm:pt>
    <dgm:pt modelId="{DD059937-FE53-4F4C-990D-8D6E29043C9B}" type="pres">
      <dgm:prSet presAssocID="{A598403F-8FA5-4FC2-89FB-6D450517DF55}" presName="hierChild4" presStyleCnt="0"/>
      <dgm:spPr/>
    </dgm:pt>
    <dgm:pt modelId="{0924D78A-A724-4364-AE3B-566EB8F9826A}" type="pres">
      <dgm:prSet presAssocID="{A598403F-8FA5-4FC2-89FB-6D450517DF55}" presName="hierChild5" presStyleCnt="0"/>
      <dgm:spPr/>
    </dgm:pt>
    <dgm:pt modelId="{3F8392F4-B0EC-4E02-BF68-D52850B0AF97}" type="pres">
      <dgm:prSet presAssocID="{50C771B2-EAE4-4533-ACB4-F119C5C6B9FB}" presName="hierChild5" presStyleCnt="0"/>
      <dgm:spPr/>
    </dgm:pt>
    <dgm:pt modelId="{1F46BA81-69E6-4F11-8271-6A38D706F8CB}" type="pres">
      <dgm:prSet presAssocID="{7784C283-8040-4BC1-9A05-60196F44160B}" presName="hierChild5" presStyleCnt="0"/>
      <dgm:spPr/>
    </dgm:pt>
    <dgm:pt modelId="{BDAE58DA-2C04-4521-88FC-D088405BEEF5}" type="pres">
      <dgm:prSet presAssocID="{DBDF1BB4-7C06-4808-AE39-DD8B61BA0F17}" presName="hierChild3" presStyleCnt="0"/>
      <dgm:spPr/>
    </dgm:pt>
  </dgm:ptLst>
  <dgm:cxnLst>
    <dgm:cxn modelId="{D5AF7272-F01B-4AB0-9990-FF91D7E63647}" srcId="{7784C283-8040-4BC1-9A05-60196F44160B}" destId="{399CEF30-D6C8-4DE4-8F96-37E7CC7BDA63}" srcOrd="0" destOrd="0" parTransId="{143C59C1-D3DC-40C3-A29E-90883483E80A}" sibTransId="{EC2E5C7E-51CB-46E2-9135-0199D9DC97A6}"/>
    <dgm:cxn modelId="{7B7E7AA8-A2BF-4863-86A9-1677E9F86922}" type="presOf" srcId="{DBDF1BB4-7C06-4808-AE39-DD8B61BA0F17}" destId="{4D640DE2-A701-43C3-9176-A0F0BA572C79}" srcOrd="0" destOrd="0" presId="urn:microsoft.com/office/officeart/2005/8/layout/orgChart1"/>
    <dgm:cxn modelId="{54E2851B-3F08-4C16-ADAE-1EE19EEAC0F5}" srcId="{9E0BE563-E318-49EB-BF20-9FBF4A982891}" destId="{DBDF1BB4-7C06-4808-AE39-DD8B61BA0F17}" srcOrd="0" destOrd="0" parTransId="{8BAF1F50-4EA1-4B5D-9491-60B50CF0F5B7}" sibTransId="{2B9793B0-5907-4853-B981-966AA1F35FE1}"/>
    <dgm:cxn modelId="{68D2D060-5E2E-453D-9C53-801B7DA47897}" type="presOf" srcId="{DBDF1BB4-7C06-4808-AE39-DD8B61BA0F17}" destId="{8108170C-6B3B-4A85-888E-87A01CB4A911}" srcOrd="1" destOrd="0" presId="urn:microsoft.com/office/officeart/2005/8/layout/orgChart1"/>
    <dgm:cxn modelId="{6789814F-3212-4B19-8831-2C6D11ABE658}" type="presOf" srcId="{399CEF30-D6C8-4DE4-8F96-37E7CC7BDA63}" destId="{68EA962F-6956-4548-BCB5-728722CA0CD2}" srcOrd="0" destOrd="0" presId="urn:microsoft.com/office/officeart/2005/8/layout/orgChart1"/>
    <dgm:cxn modelId="{5549625E-5FED-4CF9-88E3-FDD404B66086}" srcId="{50C771B2-EAE4-4533-ACB4-F119C5C6B9FB}" destId="{C08F4C05-B97B-4892-A4D8-3D5B43F143C5}" srcOrd="0" destOrd="0" parTransId="{8D0F2917-E618-4DB2-9EB2-541382FA1FB4}" sibTransId="{77794B73-8F66-40BA-858B-1B11F6B1E685}"/>
    <dgm:cxn modelId="{A3B727C1-34B1-483D-AAFF-47D80BF88D14}" type="presOf" srcId="{A598403F-8FA5-4FC2-89FB-6D450517DF55}" destId="{17C178EA-84BF-45E9-8F43-14237C608733}" srcOrd="0" destOrd="0" presId="urn:microsoft.com/office/officeart/2005/8/layout/orgChart1"/>
    <dgm:cxn modelId="{0CDC4257-711D-4DCE-9023-235D5E327799}" srcId="{DBDF1BB4-7C06-4808-AE39-DD8B61BA0F17}" destId="{7784C283-8040-4BC1-9A05-60196F44160B}" srcOrd="0" destOrd="0" parTransId="{96967994-A27F-4FC8-B2AA-00F4C8F14780}" sibTransId="{4798DFF8-5BE9-48CC-9005-CE77CD8896FE}"/>
    <dgm:cxn modelId="{58F6DB63-76CB-403C-B465-4D14D82F8C31}" type="presOf" srcId="{50C771B2-EAE4-4533-ACB4-F119C5C6B9FB}" destId="{CA43B407-9F05-4273-A4F8-37FA642D2CD0}" srcOrd="1" destOrd="0" presId="urn:microsoft.com/office/officeart/2005/8/layout/orgChart1"/>
    <dgm:cxn modelId="{44840BB4-DD65-47B1-A463-6DD7F27DA13B}" type="presOf" srcId="{C08F4C05-B97B-4892-A4D8-3D5B43F143C5}" destId="{18666251-4BE4-4005-8309-426185B2D701}" srcOrd="1" destOrd="0" presId="urn:microsoft.com/office/officeart/2005/8/layout/orgChart1"/>
    <dgm:cxn modelId="{8DD8C6DF-E5CE-4016-BCFD-03CFCC1C72E1}" srcId="{50C771B2-EAE4-4533-ACB4-F119C5C6B9FB}" destId="{A598403F-8FA5-4FC2-89FB-6D450517DF55}" srcOrd="1" destOrd="0" parTransId="{6ED580AE-DA0D-4E17-92EB-565ABAFD891D}" sibTransId="{C3D0C468-285D-4032-BC55-97BE2D0D27C5}"/>
    <dgm:cxn modelId="{67B60760-575F-4883-856B-ECC99E65FC0D}" type="presOf" srcId="{A598403F-8FA5-4FC2-89FB-6D450517DF55}" destId="{1F2B4C00-3176-49C2-A771-65CC3B9F1752}" srcOrd="1" destOrd="0" presId="urn:microsoft.com/office/officeart/2005/8/layout/orgChart1"/>
    <dgm:cxn modelId="{F8617778-EC9D-45DE-A2BD-1711A335EF5E}" type="presOf" srcId="{C08F4C05-B97B-4892-A4D8-3D5B43F143C5}" destId="{17F28208-0CF6-403B-812F-D6B471A1B6B0}" srcOrd="0" destOrd="0" presId="urn:microsoft.com/office/officeart/2005/8/layout/orgChart1"/>
    <dgm:cxn modelId="{329CA66A-A03A-47A6-B346-DF39F26FEF77}" type="presOf" srcId="{9E0BE563-E318-49EB-BF20-9FBF4A982891}" destId="{DA928EDE-94EC-4B85-B877-4EC08BFEA3FC}" srcOrd="0" destOrd="0" presId="urn:microsoft.com/office/officeart/2005/8/layout/orgChart1"/>
    <dgm:cxn modelId="{4BCBD0BF-020A-4F81-A591-A9363C45A9FF}" type="presOf" srcId="{81E70A67-7BDA-4977-A767-2FC5626278BD}" destId="{812CF9EB-7267-4C08-A0C7-405204C9ACB4}" srcOrd="0" destOrd="0" presId="urn:microsoft.com/office/officeart/2005/8/layout/orgChart1"/>
    <dgm:cxn modelId="{4E480463-9FCC-4E76-B8AD-7A5FB8FAF980}" type="presOf" srcId="{8D0F2917-E618-4DB2-9EB2-541382FA1FB4}" destId="{EA46728D-5E01-482D-BA49-BCD96FDC1136}" srcOrd="0" destOrd="0" presId="urn:microsoft.com/office/officeart/2005/8/layout/orgChart1"/>
    <dgm:cxn modelId="{FE4CEA55-9E49-42EA-A30D-9F1A5E18BADE}" srcId="{7784C283-8040-4BC1-9A05-60196F44160B}" destId="{50C771B2-EAE4-4533-ACB4-F119C5C6B9FB}" srcOrd="1" destOrd="0" parTransId="{81E70A67-7BDA-4977-A767-2FC5626278BD}" sibTransId="{39BED406-EB8F-4666-9139-AEF04664BDA9}"/>
    <dgm:cxn modelId="{F5C3935B-E207-4CE2-8180-35B6EB82274D}" type="presOf" srcId="{50C771B2-EAE4-4533-ACB4-F119C5C6B9FB}" destId="{EA5C56A5-8B3D-4E13-BD6D-3CEDF9B3F8AF}" srcOrd="0" destOrd="0" presId="urn:microsoft.com/office/officeart/2005/8/layout/orgChart1"/>
    <dgm:cxn modelId="{518CF791-61D8-44BA-A7A4-4EE8F6174770}" type="presOf" srcId="{143C59C1-D3DC-40C3-A29E-90883483E80A}" destId="{ADC4E13E-66D9-4C63-A4D4-56AB249EA1D0}" srcOrd="0" destOrd="0" presId="urn:microsoft.com/office/officeart/2005/8/layout/orgChart1"/>
    <dgm:cxn modelId="{30157CB6-BB81-4B71-86AC-6829D35DBF3B}" type="presOf" srcId="{399CEF30-D6C8-4DE4-8F96-37E7CC7BDA63}" destId="{CA40F072-2FD2-48CF-9B76-64122B2D5F2C}" srcOrd="1" destOrd="0" presId="urn:microsoft.com/office/officeart/2005/8/layout/orgChart1"/>
    <dgm:cxn modelId="{BDF273B2-86CF-4477-A179-A6B4261553CF}" type="presOf" srcId="{7784C283-8040-4BC1-9A05-60196F44160B}" destId="{26EACD1F-6DD9-4F6E-9DD2-8A927E807B6D}" srcOrd="0" destOrd="0" presId="urn:microsoft.com/office/officeart/2005/8/layout/orgChart1"/>
    <dgm:cxn modelId="{81BE317A-9B43-4824-8426-C23203A86C39}" type="presOf" srcId="{7784C283-8040-4BC1-9A05-60196F44160B}" destId="{5A4457DF-04C5-4B76-BF90-7CAD62931ED6}" srcOrd="1" destOrd="0" presId="urn:microsoft.com/office/officeart/2005/8/layout/orgChart1"/>
    <dgm:cxn modelId="{04B44E39-3F72-4F97-89C7-D9854571D31F}" type="presOf" srcId="{96967994-A27F-4FC8-B2AA-00F4C8F14780}" destId="{94D35770-A027-4647-9BD2-36E8FA919762}" srcOrd="0" destOrd="0" presId="urn:microsoft.com/office/officeart/2005/8/layout/orgChart1"/>
    <dgm:cxn modelId="{A8A81D4B-396F-4E1B-8870-457245A316F5}" type="presOf" srcId="{6ED580AE-DA0D-4E17-92EB-565ABAFD891D}" destId="{1EAA209A-2F55-4F53-8F22-906132EDE63D}" srcOrd="0" destOrd="0" presId="urn:microsoft.com/office/officeart/2005/8/layout/orgChart1"/>
    <dgm:cxn modelId="{A96E95C7-9767-496C-A17C-D325997C2BF2}" type="presParOf" srcId="{DA928EDE-94EC-4B85-B877-4EC08BFEA3FC}" destId="{A03D04AD-688A-4F0D-8D40-CE9A6FFC769F}" srcOrd="0" destOrd="0" presId="urn:microsoft.com/office/officeart/2005/8/layout/orgChart1"/>
    <dgm:cxn modelId="{1F8D06F0-2411-4A1A-83D4-A2E024E9A0AC}" type="presParOf" srcId="{A03D04AD-688A-4F0D-8D40-CE9A6FFC769F}" destId="{0DC38CA0-16C4-4768-837B-D5750F7A1C54}" srcOrd="0" destOrd="0" presId="urn:microsoft.com/office/officeart/2005/8/layout/orgChart1"/>
    <dgm:cxn modelId="{31D84A1D-9FDD-424A-B356-1A7A159DA83D}" type="presParOf" srcId="{0DC38CA0-16C4-4768-837B-D5750F7A1C54}" destId="{4D640DE2-A701-43C3-9176-A0F0BA572C79}" srcOrd="0" destOrd="0" presId="urn:microsoft.com/office/officeart/2005/8/layout/orgChart1"/>
    <dgm:cxn modelId="{385202D5-C960-4882-958F-550A5BE8D47C}" type="presParOf" srcId="{0DC38CA0-16C4-4768-837B-D5750F7A1C54}" destId="{8108170C-6B3B-4A85-888E-87A01CB4A911}" srcOrd="1" destOrd="0" presId="urn:microsoft.com/office/officeart/2005/8/layout/orgChart1"/>
    <dgm:cxn modelId="{896907F0-D1CC-48DB-9EC2-30A65F4745D5}" type="presParOf" srcId="{A03D04AD-688A-4F0D-8D40-CE9A6FFC769F}" destId="{7D1C561B-C828-4EFE-BD31-33D95E00AEF3}" srcOrd="1" destOrd="0" presId="urn:microsoft.com/office/officeart/2005/8/layout/orgChart1"/>
    <dgm:cxn modelId="{ACAC7FC1-8072-4DE3-BF81-0B2DB057C511}" type="presParOf" srcId="{7D1C561B-C828-4EFE-BD31-33D95E00AEF3}" destId="{94D35770-A027-4647-9BD2-36E8FA919762}" srcOrd="0" destOrd="0" presId="urn:microsoft.com/office/officeart/2005/8/layout/orgChart1"/>
    <dgm:cxn modelId="{CEA5C6BE-5F09-4664-BB30-9E68CC71CFAB}" type="presParOf" srcId="{7D1C561B-C828-4EFE-BD31-33D95E00AEF3}" destId="{9679456F-4C65-4925-BB1C-7666A2A9213E}" srcOrd="1" destOrd="0" presId="urn:microsoft.com/office/officeart/2005/8/layout/orgChart1"/>
    <dgm:cxn modelId="{4DE5F89D-4A24-4FEB-B9A5-4D011D58A94C}" type="presParOf" srcId="{9679456F-4C65-4925-BB1C-7666A2A9213E}" destId="{95E9C575-8A2D-4F57-9ACA-E4464B1E214F}" srcOrd="0" destOrd="0" presId="urn:microsoft.com/office/officeart/2005/8/layout/orgChart1"/>
    <dgm:cxn modelId="{A2CAB2AE-08DB-490B-9217-61CF726EF484}" type="presParOf" srcId="{95E9C575-8A2D-4F57-9ACA-E4464B1E214F}" destId="{26EACD1F-6DD9-4F6E-9DD2-8A927E807B6D}" srcOrd="0" destOrd="0" presId="urn:microsoft.com/office/officeart/2005/8/layout/orgChart1"/>
    <dgm:cxn modelId="{43A0F598-3015-4618-9276-99D833B54651}" type="presParOf" srcId="{95E9C575-8A2D-4F57-9ACA-E4464B1E214F}" destId="{5A4457DF-04C5-4B76-BF90-7CAD62931ED6}" srcOrd="1" destOrd="0" presId="urn:microsoft.com/office/officeart/2005/8/layout/orgChart1"/>
    <dgm:cxn modelId="{12172062-507A-4344-9B5B-63F376D630E4}" type="presParOf" srcId="{9679456F-4C65-4925-BB1C-7666A2A9213E}" destId="{A674977A-D534-493E-A2D3-E7DE4BF8D2E7}" srcOrd="1" destOrd="0" presId="urn:microsoft.com/office/officeart/2005/8/layout/orgChart1"/>
    <dgm:cxn modelId="{AFCC6360-111E-4A54-95DF-E9C86AA8D527}" type="presParOf" srcId="{A674977A-D534-493E-A2D3-E7DE4BF8D2E7}" destId="{ADC4E13E-66D9-4C63-A4D4-56AB249EA1D0}" srcOrd="0" destOrd="0" presId="urn:microsoft.com/office/officeart/2005/8/layout/orgChart1"/>
    <dgm:cxn modelId="{AE19F5F1-C3F6-4B96-9024-33E67BDB8937}" type="presParOf" srcId="{A674977A-D534-493E-A2D3-E7DE4BF8D2E7}" destId="{6136045F-7A2D-4787-8F90-8439C9AC79ED}" srcOrd="1" destOrd="0" presId="urn:microsoft.com/office/officeart/2005/8/layout/orgChart1"/>
    <dgm:cxn modelId="{4407D923-1FA7-42BD-8331-18DE166951D8}" type="presParOf" srcId="{6136045F-7A2D-4787-8F90-8439C9AC79ED}" destId="{CD5F67D5-0FC1-4144-8B24-6C8FD8F9D795}" srcOrd="0" destOrd="0" presId="urn:microsoft.com/office/officeart/2005/8/layout/orgChart1"/>
    <dgm:cxn modelId="{97341A7D-356F-47AC-B4FF-28684BC15B1D}" type="presParOf" srcId="{CD5F67D5-0FC1-4144-8B24-6C8FD8F9D795}" destId="{68EA962F-6956-4548-BCB5-728722CA0CD2}" srcOrd="0" destOrd="0" presId="urn:microsoft.com/office/officeart/2005/8/layout/orgChart1"/>
    <dgm:cxn modelId="{D966772F-C333-49B0-A624-99AD38673596}" type="presParOf" srcId="{CD5F67D5-0FC1-4144-8B24-6C8FD8F9D795}" destId="{CA40F072-2FD2-48CF-9B76-64122B2D5F2C}" srcOrd="1" destOrd="0" presId="urn:microsoft.com/office/officeart/2005/8/layout/orgChart1"/>
    <dgm:cxn modelId="{0B9F98CB-6DBA-4553-91CB-A1CA23D11FC2}" type="presParOf" srcId="{6136045F-7A2D-4787-8F90-8439C9AC79ED}" destId="{FF962040-C72A-4450-AFE8-ECD753DDAB44}" srcOrd="1" destOrd="0" presId="urn:microsoft.com/office/officeart/2005/8/layout/orgChart1"/>
    <dgm:cxn modelId="{92E047F2-6A46-4D0F-AEEE-88E7289165EB}" type="presParOf" srcId="{6136045F-7A2D-4787-8F90-8439C9AC79ED}" destId="{56190BB2-A07B-4163-BE30-0EE9EFA314AE}" srcOrd="2" destOrd="0" presId="urn:microsoft.com/office/officeart/2005/8/layout/orgChart1"/>
    <dgm:cxn modelId="{BAAAAAC0-C3F4-4F89-9C54-DA41AA118F85}" type="presParOf" srcId="{A674977A-D534-493E-A2D3-E7DE4BF8D2E7}" destId="{812CF9EB-7267-4C08-A0C7-405204C9ACB4}" srcOrd="2" destOrd="0" presId="urn:microsoft.com/office/officeart/2005/8/layout/orgChart1"/>
    <dgm:cxn modelId="{2AC503B8-9AE3-4484-B848-0D46FBEC0DDB}" type="presParOf" srcId="{A674977A-D534-493E-A2D3-E7DE4BF8D2E7}" destId="{9F0F6712-0EC0-4106-A1FB-36E20C0CA7BF}" srcOrd="3" destOrd="0" presId="urn:microsoft.com/office/officeart/2005/8/layout/orgChart1"/>
    <dgm:cxn modelId="{4E08B240-089B-43FC-8EC7-0C02ACB9E35F}" type="presParOf" srcId="{9F0F6712-0EC0-4106-A1FB-36E20C0CA7BF}" destId="{412DA012-B400-498C-AFAD-0B18E16EA82E}" srcOrd="0" destOrd="0" presId="urn:microsoft.com/office/officeart/2005/8/layout/orgChart1"/>
    <dgm:cxn modelId="{75B66D9B-EDC0-4BF9-BF83-999ABFD67C35}" type="presParOf" srcId="{412DA012-B400-498C-AFAD-0B18E16EA82E}" destId="{EA5C56A5-8B3D-4E13-BD6D-3CEDF9B3F8AF}" srcOrd="0" destOrd="0" presId="urn:microsoft.com/office/officeart/2005/8/layout/orgChart1"/>
    <dgm:cxn modelId="{BC11E84E-51A9-4D78-A142-5096D7D77369}" type="presParOf" srcId="{412DA012-B400-498C-AFAD-0B18E16EA82E}" destId="{CA43B407-9F05-4273-A4F8-37FA642D2CD0}" srcOrd="1" destOrd="0" presId="urn:microsoft.com/office/officeart/2005/8/layout/orgChart1"/>
    <dgm:cxn modelId="{B641FBFF-05CC-4877-AA19-3EFF6E6AD453}" type="presParOf" srcId="{9F0F6712-0EC0-4106-A1FB-36E20C0CA7BF}" destId="{5E42F2EE-18A6-4502-88FC-4EB44B074935}" srcOrd="1" destOrd="0" presId="urn:microsoft.com/office/officeart/2005/8/layout/orgChart1"/>
    <dgm:cxn modelId="{F7664139-D293-4D7F-9572-15D613EB9FC4}" type="presParOf" srcId="{5E42F2EE-18A6-4502-88FC-4EB44B074935}" destId="{EA46728D-5E01-482D-BA49-BCD96FDC1136}" srcOrd="0" destOrd="0" presId="urn:microsoft.com/office/officeart/2005/8/layout/orgChart1"/>
    <dgm:cxn modelId="{3D3C8DD7-31DD-43AE-9CCF-BE9748C2498B}" type="presParOf" srcId="{5E42F2EE-18A6-4502-88FC-4EB44B074935}" destId="{253425BB-7840-4FC9-966F-2BBA77132B2A}" srcOrd="1" destOrd="0" presId="urn:microsoft.com/office/officeart/2005/8/layout/orgChart1"/>
    <dgm:cxn modelId="{245E21EB-AE55-4ED2-B202-3227DE9FCBFB}" type="presParOf" srcId="{253425BB-7840-4FC9-966F-2BBA77132B2A}" destId="{D3768E99-6F63-451B-B406-6C52DB0505F2}" srcOrd="0" destOrd="0" presId="urn:microsoft.com/office/officeart/2005/8/layout/orgChart1"/>
    <dgm:cxn modelId="{D5D2603F-68F9-4F7A-BDBB-0E68B5FA306C}" type="presParOf" srcId="{D3768E99-6F63-451B-B406-6C52DB0505F2}" destId="{17F28208-0CF6-403B-812F-D6B471A1B6B0}" srcOrd="0" destOrd="0" presId="urn:microsoft.com/office/officeart/2005/8/layout/orgChart1"/>
    <dgm:cxn modelId="{2197C633-49A3-4487-A60A-C9FB63055C8A}" type="presParOf" srcId="{D3768E99-6F63-451B-B406-6C52DB0505F2}" destId="{18666251-4BE4-4005-8309-426185B2D701}" srcOrd="1" destOrd="0" presId="urn:microsoft.com/office/officeart/2005/8/layout/orgChart1"/>
    <dgm:cxn modelId="{7640B38A-251D-40A4-A9DA-E30AC5676523}" type="presParOf" srcId="{253425BB-7840-4FC9-966F-2BBA77132B2A}" destId="{3836F5C9-1A45-4823-8370-9600D2CB9818}" srcOrd="1" destOrd="0" presId="urn:microsoft.com/office/officeart/2005/8/layout/orgChart1"/>
    <dgm:cxn modelId="{D7200969-C4F0-41A6-B1E0-08CE2605FBA8}" type="presParOf" srcId="{253425BB-7840-4FC9-966F-2BBA77132B2A}" destId="{6EFF5C10-4E51-4884-A5D3-C82092485BA1}" srcOrd="2" destOrd="0" presId="urn:microsoft.com/office/officeart/2005/8/layout/orgChart1"/>
    <dgm:cxn modelId="{BF485257-20D8-496F-BC74-9C15929F3C35}" type="presParOf" srcId="{5E42F2EE-18A6-4502-88FC-4EB44B074935}" destId="{1EAA209A-2F55-4F53-8F22-906132EDE63D}" srcOrd="2" destOrd="0" presId="urn:microsoft.com/office/officeart/2005/8/layout/orgChart1"/>
    <dgm:cxn modelId="{65610FA9-DB73-4257-9769-17BA0483E425}" type="presParOf" srcId="{5E42F2EE-18A6-4502-88FC-4EB44B074935}" destId="{DC382679-ADA0-461A-9F18-1CA05469E9D5}" srcOrd="3" destOrd="0" presId="urn:microsoft.com/office/officeart/2005/8/layout/orgChart1"/>
    <dgm:cxn modelId="{DAF3E7C6-B4C5-48AA-9E99-B143A0EBC9BF}" type="presParOf" srcId="{DC382679-ADA0-461A-9F18-1CA05469E9D5}" destId="{E5BDDF94-7954-496F-B75F-CDAE9F39A816}" srcOrd="0" destOrd="0" presId="urn:microsoft.com/office/officeart/2005/8/layout/orgChart1"/>
    <dgm:cxn modelId="{A5E6D0F0-8ECA-48E9-9701-C0C150DA965D}" type="presParOf" srcId="{E5BDDF94-7954-496F-B75F-CDAE9F39A816}" destId="{17C178EA-84BF-45E9-8F43-14237C608733}" srcOrd="0" destOrd="0" presId="urn:microsoft.com/office/officeart/2005/8/layout/orgChart1"/>
    <dgm:cxn modelId="{41E60D3D-CA32-42F9-B0F2-D74993EE3104}" type="presParOf" srcId="{E5BDDF94-7954-496F-B75F-CDAE9F39A816}" destId="{1F2B4C00-3176-49C2-A771-65CC3B9F1752}" srcOrd="1" destOrd="0" presId="urn:microsoft.com/office/officeart/2005/8/layout/orgChart1"/>
    <dgm:cxn modelId="{28887FFB-8D71-4AAA-8F59-2FC0355580A5}" type="presParOf" srcId="{DC382679-ADA0-461A-9F18-1CA05469E9D5}" destId="{DD059937-FE53-4F4C-990D-8D6E29043C9B}" srcOrd="1" destOrd="0" presId="urn:microsoft.com/office/officeart/2005/8/layout/orgChart1"/>
    <dgm:cxn modelId="{F10AE2EC-D20A-4216-8303-224319BB078E}" type="presParOf" srcId="{DC382679-ADA0-461A-9F18-1CA05469E9D5}" destId="{0924D78A-A724-4364-AE3B-566EB8F9826A}" srcOrd="2" destOrd="0" presId="urn:microsoft.com/office/officeart/2005/8/layout/orgChart1"/>
    <dgm:cxn modelId="{439F1E14-D749-4679-B4D4-D501EC39810F}" type="presParOf" srcId="{9F0F6712-0EC0-4106-A1FB-36E20C0CA7BF}" destId="{3F8392F4-B0EC-4E02-BF68-D52850B0AF97}" srcOrd="2" destOrd="0" presId="urn:microsoft.com/office/officeart/2005/8/layout/orgChart1"/>
    <dgm:cxn modelId="{13253170-535E-4447-8504-27B8168DDBF7}" type="presParOf" srcId="{9679456F-4C65-4925-BB1C-7666A2A9213E}" destId="{1F46BA81-69E6-4F11-8271-6A38D706F8CB}" srcOrd="2" destOrd="0" presId="urn:microsoft.com/office/officeart/2005/8/layout/orgChart1"/>
    <dgm:cxn modelId="{30E73E82-E71A-4272-B7CB-4A921EA72A37}" type="presParOf" srcId="{A03D04AD-688A-4F0D-8D40-CE9A6FFC769F}" destId="{BDAE58DA-2C04-4521-88FC-D088405BEEF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4CC0E1-4907-4523-BFD2-20AB2B8928FD}">
      <dsp:nvSpPr>
        <dsp:cNvPr id="0" name=""/>
        <dsp:cNvSpPr/>
      </dsp:nvSpPr>
      <dsp:spPr>
        <a:xfrm>
          <a:off x="6588709" y="1905512"/>
          <a:ext cx="194207" cy="2954206"/>
        </a:xfrm>
        <a:custGeom>
          <a:avLst/>
          <a:gdLst/>
          <a:ahLst/>
          <a:cxnLst/>
          <a:rect l="0" t="0" r="0" b="0"/>
          <a:pathLst>
            <a:path>
              <a:moveTo>
                <a:pt x="194207" y="0"/>
              </a:moveTo>
              <a:lnTo>
                <a:pt x="194207" y="2954206"/>
              </a:lnTo>
              <a:lnTo>
                <a:pt x="0" y="2954206"/>
              </a:lnTo>
            </a:path>
          </a:pathLst>
        </a:custGeom>
        <a:noFill/>
        <a:ln w="28575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16FCC3-94D5-496D-A2AD-71A3645B11A5}">
      <dsp:nvSpPr>
        <dsp:cNvPr id="0" name=""/>
        <dsp:cNvSpPr/>
      </dsp:nvSpPr>
      <dsp:spPr>
        <a:xfrm>
          <a:off x="6588709" y="1905512"/>
          <a:ext cx="194207" cy="1838522"/>
        </a:xfrm>
        <a:custGeom>
          <a:avLst/>
          <a:gdLst/>
          <a:ahLst/>
          <a:cxnLst/>
          <a:rect l="0" t="0" r="0" b="0"/>
          <a:pathLst>
            <a:path>
              <a:moveTo>
                <a:pt x="194207" y="0"/>
              </a:moveTo>
              <a:lnTo>
                <a:pt x="194207" y="1838522"/>
              </a:lnTo>
              <a:lnTo>
                <a:pt x="0" y="1838522"/>
              </a:lnTo>
            </a:path>
          </a:pathLst>
        </a:custGeom>
        <a:noFill/>
        <a:ln w="28575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3C662C-F269-4719-9263-02D0169D30F0}">
      <dsp:nvSpPr>
        <dsp:cNvPr id="0" name=""/>
        <dsp:cNvSpPr/>
      </dsp:nvSpPr>
      <dsp:spPr>
        <a:xfrm>
          <a:off x="6588709" y="1905512"/>
          <a:ext cx="194207" cy="722837"/>
        </a:xfrm>
        <a:custGeom>
          <a:avLst/>
          <a:gdLst/>
          <a:ahLst/>
          <a:cxnLst/>
          <a:rect l="0" t="0" r="0" b="0"/>
          <a:pathLst>
            <a:path>
              <a:moveTo>
                <a:pt x="194207" y="0"/>
              </a:moveTo>
              <a:lnTo>
                <a:pt x="194207" y="722837"/>
              </a:lnTo>
              <a:lnTo>
                <a:pt x="0" y="722837"/>
              </a:lnTo>
            </a:path>
          </a:pathLst>
        </a:custGeom>
        <a:noFill/>
        <a:ln w="28575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477E1A-A3B1-4ECD-AEB4-877A6EA3AFB8}">
      <dsp:nvSpPr>
        <dsp:cNvPr id="0" name=""/>
        <dsp:cNvSpPr/>
      </dsp:nvSpPr>
      <dsp:spPr>
        <a:xfrm>
          <a:off x="4633056" y="785693"/>
          <a:ext cx="1364167" cy="7269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6972"/>
              </a:lnTo>
              <a:lnTo>
                <a:pt x="1364167" y="726972"/>
              </a:lnTo>
            </a:path>
          </a:pathLst>
        </a:custGeom>
        <a:noFill/>
        <a:ln w="28575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AA712C-2B41-4EEC-B95B-6EC921AA8EEA}">
      <dsp:nvSpPr>
        <dsp:cNvPr id="0" name=""/>
        <dsp:cNvSpPr/>
      </dsp:nvSpPr>
      <dsp:spPr>
        <a:xfrm>
          <a:off x="2789458" y="3021196"/>
          <a:ext cx="950688" cy="3299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995"/>
              </a:lnTo>
              <a:lnTo>
                <a:pt x="950688" y="164995"/>
              </a:lnTo>
              <a:lnTo>
                <a:pt x="950688" y="329991"/>
              </a:lnTo>
            </a:path>
          </a:pathLst>
        </a:custGeom>
        <a:noFill/>
        <a:ln w="28575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43839A-C75B-44D6-8C5C-27D88D8CC093}">
      <dsp:nvSpPr>
        <dsp:cNvPr id="0" name=""/>
        <dsp:cNvSpPr/>
      </dsp:nvSpPr>
      <dsp:spPr>
        <a:xfrm>
          <a:off x="2231616" y="4136881"/>
          <a:ext cx="235707" cy="794787"/>
        </a:xfrm>
        <a:custGeom>
          <a:avLst/>
          <a:gdLst/>
          <a:ahLst/>
          <a:cxnLst/>
          <a:rect l="0" t="0" r="0" b="0"/>
          <a:pathLst>
            <a:path>
              <a:moveTo>
                <a:pt x="235707" y="0"/>
              </a:moveTo>
              <a:lnTo>
                <a:pt x="235707" y="794787"/>
              </a:lnTo>
              <a:lnTo>
                <a:pt x="0" y="794787"/>
              </a:lnTo>
            </a:path>
          </a:pathLst>
        </a:custGeom>
        <a:noFill/>
        <a:ln w="28575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EC87DBF9-3E67-4A98-81F8-C71D3A7E4FF3}">
      <dsp:nvSpPr>
        <dsp:cNvPr id="0" name=""/>
        <dsp:cNvSpPr/>
      </dsp:nvSpPr>
      <dsp:spPr>
        <a:xfrm>
          <a:off x="1838769" y="3021196"/>
          <a:ext cx="950688" cy="329991"/>
        </a:xfrm>
        <a:custGeom>
          <a:avLst/>
          <a:gdLst/>
          <a:ahLst/>
          <a:cxnLst/>
          <a:rect l="0" t="0" r="0" b="0"/>
          <a:pathLst>
            <a:path>
              <a:moveTo>
                <a:pt x="950688" y="0"/>
              </a:moveTo>
              <a:lnTo>
                <a:pt x="950688" y="164995"/>
              </a:lnTo>
              <a:lnTo>
                <a:pt x="0" y="164995"/>
              </a:lnTo>
              <a:lnTo>
                <a:pt x="0" y="329991"/>
              </a:lnTo>
            </a:path>
          </a:pathLst>
        </a:custGeom>
        <a:noFill/>
        <a:ln w="28575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34162A-F95A-4AEE-A740-97958F8140AF}">
      <dsp:nvSpPr>
        <dsp:cNvPr id="0" name=""/>
        <dsp:cNvSpPr/>
      </dsp:nvSpPr>
      <dsp:spPr>
        <a:xfrm>
          <a:off x="2743738" y="1905512"/>
          <a:ext cx="91440" cy="3299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9991"/>
              </a:lnTo>
            </a:path>
          </a:pathLst>
        </a:custGeom>
        <a:noFill/>
        <a:ln w="28575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B4530C-06C6-4909-AD03-700520365AC1}">
      <dsp:nvSpPr>
        <dsp:cNvPr id="0" name=""/>
        <dsp:cNvSpPr/>
      </dsp:nvSpPr>
      <dsp:spPr>
        <a:xfrm>
          <a:off x="3575151" y="785693"/>
          <a:ext cx="1057904" cy="726972"/>
        </a:xfrm>
        <a:custGeom>
          <a:avLst/>
          <a:gdLst/>
          <a:ahLst/>
          <a:cxnLst/>
          <a:rect l="0" t="0" r="0" b="0"/>
          <a:pathLst>
            <a:path>
              <a:moveTo>
                <a:pt x="1057904" y="0"/>
              </a:moveTo>
              <a:lnTo>
                <a:pt x="1057904" y="726972"/>
              </a:lnTo>
              <a:lnTo>
                <a:pt x="0" y="726972"/>
              </a:lnTo>
            </a:path>
          </a:pathLst>
        </a:custGeom>
        <a:noFill/>
        <a:ln w="28575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FC6EA6-6600-4A0C-B8B3-1CA04F6C96E3}">
      <dsp:nvSpPr>
        <dsp:cNvPr id="0" name=""/>
        <dsp:cNvSpPr/>
      </dsp:nvSpPr>
      <dsp:spPr>
        <a:xfrm>
          <a:off x="3847362" y="0"/>
          <a:ext cx="1571386" cy="785693"/>
        </a:xfrm>
        <a:prstGeom prst="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solidFill>
                <a:schemeClr val="tx1"/>
              </a:solidFill>
            </a:rPr>
            <a:t>Commande Magasin</a:t>
          </a:r>
          <a:endParaRPr lang="fr-FR" sz="1400" b="1" kern="1200" dirty="0">
            <a:solidFill>
              <a:schemeClr val="tx1"/>
            </a:solidFill>
          </a:endParaRPr>
        </a:p>
      </dsp:txBody>
      <dsp:txXfrm>
        <a:off x="3847362" y="0"/>
        <a:ext cx="1571386" cy="785693"/>
      </dsp:txXfrm>
    </dsp:sp>
    <dsp:sp modelId="{8324EE3E-FC76-449B-B390-04C5467B622A}">
      <dsp:nvSpPr>
        <dsp:cNvPr id="0" name=""/>
        <dsp:cNvSpPr/>
      </dsp:nvSpPr>
      <dsp:spPr>
        <a:xfrm>
          <a:off x="2003765" y="1119819"/>
          <a:ext cx="1571386" cy="785693"/>
        </a:xfrm>
        <a:prstGeom prst="rect">
          <a:avLst/>
        </a:prstGeom>
        <a:solidFill>
          <a:schemeClr val="bg1"/>
        </a:solidFill>
        <a:ln w="38100">
          <a:solidFill>
            <a:srgbClr val="C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solidFill>
                <a:srgbClr val="C00000"/>
              </a:solidFill>
            </a:rPr>
            <a:t>Franco non atteint</a:t>
          </a:r>
          <a:endParaRPr lang="fr-FR" sz="1400" b="1" kern="1200" dirty="0">
            <a:solidFill>
              <a:srgbClr val="C00000"/>
            </a:solidFill>
          </a:endParaRPr>
        </a:p>
      </dsp:txBody>
      <dsp:txXfrm>
        <a:off x="2003765" y="1119819"/>
        <a:ext cx="1571386" cy="785693"/>
      </dsp:txXfrm>
    </dsp:sp>
    <dsp:sp modelId="{EAE31D19-3BA3-4A61-9E98-3EE690C3C899}">
      <dsp:nvSpPr>
        <dsp:cNvPr id="0" name=""/>
        <dsp:cNvSpPr/>
      </dsp:nvSpPr>
      <dsp:spPr>
        <a:xfrm>
          <a:off x="2003765" y="2235503"/>
          <a:ext cx="1571386" cy="785693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Mail d’alerte magasin</a:t>
          </a:r>
          <a:endParaRPr lang="fr-FR" sz="1400" b="1" kern="1200" dirty="0"/>
        </a:p>
      </dsp:txBody>
      <dsp:txXfrm>
        <a:off x="2003765" y="2235503"/>
        <a:ext cx="1571386" cy="785693"/>
      </dsp:txXfrm>
    </dsp:sp>
    <dsp:sp modelId="{0FB025C9-1707-408A-A402-A0A6C6477A45}">
      <dsp:nvSpPr>
        <dsp:cNvPr id="0" name=""/>
        <dsp:cNvSpPr/>
      </dsp:nvSpPr>
      <dsp:spPr>
        <a:xfrm>
          <a:off x="1053076" y="3351187"/>
          <a:ext cx="1571386" cy="785693"/>
        </a:xfrm>
        <a:prstGeom prst="rect">
          <a:avLst/>
        </a:prstGeom>
        <a:solidFill>
          <a:srgbClr val="C00000"/>
        </a:solidFill>
        <a:ln w="38100"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solidFill>
                <a:schemeClr val="bg1"/>
              </a:solidFill>
            </a:rPr>
            <a:t>Franco non atteint</a:t>
          </a:r>
          <a:endParaRPr lang="fr-FR" sz="1400" b="1" kern="1200" dirty="0">
            <a:solidFill>
              <a:schemeClr val="bg1"/>
            </a:solidFill>
          </a:endParaRPr>
        </a:p>
      </dsp:txBody>
      <dsp:txXfrm>
        <a:off x="1053076" y="3351187"/>
        <a:ext cx="1571386" cy="785693"/>
      </dsp:txXfrm>
    </dsp:sp>
    <dsp:sp modelId="{72AE8388-12EF-4E64-AAB5-DE97DF571215}">
      <dsp:nvSpPr>
        <dsp:cNvPr id="0" name=""/>
        <dsp:cNvSpPr/>
      </dsp:nvSpPr>
      <dsp:spPr>
        <a:xfrm>
          <a:off x="660229" y="4466872"/>
          <a:ext cx="1571386" cy="929592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1400" b="1" kern="1200" dirty="0" smtClean="0"/>
            <a:t>Livraison direct fournisseur 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1400" b="1" i="1" kern="1200" dirty="0" smtClean="0"/>
            <a:t>(si acceptée par le fournisseur)</a:t>
          </a:r>
          <a:endParaRPr lang="fr-FR" sz="1400" b="1" kern="1200" dirty="0"/>
        </a:p>
      </dsp:txBody>
      <dsp:txXfrm>
        <a:off x="660229" y="4466872"/>
        <a:ext cx="1571386" cy="929592"/>
      </dsp:txXfrm>
    </dsp:sp>
    <dsp:sp modelId="{F7BD0DF3-5CD1-4821-9761-97868ADCBFE0}">
      <dsp:nvSpPr>
        <dsp:cNvPr id="0" name=""/>
        <dsp:cNvSpPr/>
      </dsp:nvSpPr>
      <dsp:spPr>
        <a:xfrm>
          <a:off x="2954453" y="3351187"/>
          <a:ext cx="1571386" cy="785693"/>
        </a:xfrm>
        <a:prstGeom prst="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Complément de la commande</a:t>
          </a:r>
          <a:endParaRPr lang="fr-FR" sz="1400" b="1" kern="1200" dirty="0"/>
        </a:p>
      </dsp:txBody>
      <dsp:txXfrm>
        <a:off x="2954453" y="3351187"/>
        <a:ext cx="1571386" cy="785693"/>
      </dsp:txXfrm>
    </dsp:sp>
    <dsp:sp modelId="{D221F1AF-6987-405E-8BD5-79D718B66683}">
      <dsp:nvSpPr>
        <dsp:cNvPr id="0" name=""/>
        <dsp:cNvSpPr/>
      </dsp:nvSpPr>
      <dsp:spPr>
        <a:xfrm>
          <a:off x="5997223" y="1119819"/>
          <a:ext cx="1571386" cy="785693"/>
        </a:xfrm>
        <a:prstGeom prst="rect">
          <a:avLst/>
        </a:prstGeom>
        <a:solidFill>
          <a:schemeClr val="bg1"/>
        </a:solidFill>
        <a:ln w="38100">
          <a:solidFill>
            <a:srgbClr val="92D05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solidFill>
                <a:schemeClr val="tx1"/>
              </a:solidFill>
            </a:rPr>
            <a:t>Franco atteint</a:t>
          </a:r>
          <a:endParaRPr lang="fr-FR" sz="1400" b="1" kern="1200" dirty="0">
            <a:solidFill>
              <a:schemeClr val="tx1"/>
            </a:solidFill>
          </a:endParaRPr>
        </a:p>
      </dsp:txBody>
      <dsp:txXfrm>
        <a:off x="5997223" y="1119819"/>
        <a:ext cx="1571386" cy="785693"/>
      </dsp:txXfrm>
    </dsp:sp>
    <dsp:sp modelId="{F004F4E7-5FFB-46A1-9F84-74244A9AF81D}">
      <dsp:nvSpPr>
        <dsp:cNvPr id="0" name=""/>
        <dsp:cNvSpPr/>
      </dsp:nvSpPr>
      <dsp:spPr>
        <a:xfrm>
          <a:off x="5017322" y="2235503"/>
          <a:ext cx="1571386" cy="785693"/>
        </a:xfrm>
        <a:prstGeom prst="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Validation de la commande</a:t>
          </a:r>
          <a:endParaRPr lang="fr-FR" sz="1400" b="1" kern="1200" dirty="0"/>
        </a:p>
      </dsp:txBody>
      <dsp:txXfrm>
        <a:off x="5017322" y="2235503"/>
        <a:ext cx="1571386" cy="785693"/>
      </dsp:txXfrm>
    </dsp:sp>
    <dsp:sp modelId="{0F4123F9-D104-42DB-B351-2EA96AF9256E}">
      <dsp:nvSpPr>
        <dsp:cNvPr id="0" name=""/>
        <dsp:cNvSpPr/>
      </dsp:nvSpPr>
      <dsp:spPr>
        <a:xfrm>
          <a:off x="5017322" y="3351187"/>
          <a:ext cx="1571386" cy="785693"/>
        </a:xfrm>
        <a:prstGeom prst="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Enlèvement de la commande chez les fournisseurs</a:t>
          </a:r>
          <a:endParaRPr lang="fr-FR" sz="1400" b="1" kern="1200" dirty="0"/>
        </a:p>
      </dsp:txBody>
      <dsp:txXfrm>
        <a:off x="5017322" y="3351187"/>
        <a:ext cx="1571386" cy="785693"/>
      </dsp:txXfrm>
    </dsp:sp>
    <dsp:sp modelId="{5FB5EA73-6485-496B-AA45-23371DE24D8E}">
      <dsp:nvSpPr>
        <dsp:cNvPr id="0" name=""/>
        <dsp:cNvSpPr/>
      </dsp:nvSpPr>
      <dsp:spPr>
        <a:xfrm>
          <a:off x="5017322" y="4466872"/>
          <a:ext cx="1571386" cy="785693"/>
        </a:xfrm>
        <a:prstGeom prst="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Livraison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i="1" kern="1200" dirty="0" smtClean="0"/>
            <a:t>(1 Bon de livraison par Fournisseur) </a:t>
          </a:r>
          <a:endParaRPr lang="fr-FR" sz="1400" b="1" i="1" kern="1200" dirty="0"/>
        </a:p>
      </dsp:txBody>
      <dsp:txXfrm>
        <a:off x="5017322" y="4466872"/>
        <a:ext cx="1571386" cy="7856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AA209A-2F55-4F53-8F22-906132EDE63D}">
      <dsp:nvSpPr>
        <dsp:cNvPr id="0" name=""/>
        <dsp:cNvSpPr/>
      </dsp:nvSpPr>
      <dsp:spPr>
        <a:xfrm>
          <a:off x="3153667" y="2536298"/>
          <a:ext cx="198127" cy="15453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5394"/>
              </a:lnTo>
              <a:lnTo>
                <a:pt x="198127" y="1545394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46728D-5E01-482D-BA49-BCD96FDC1136}">
      <dsp:nvSpPr>
        <dsp:cNvPr id="0" name=""/>
        <dsp:cNvSpPr/>
      </dsp:nvSpPr>
      <dsp:spPr>
        <a:xfrm>
          <a:off x="3153667" y="2536298"/>
          <a:ext cx="198127" cy="6075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7590"/>
              </a:lnTo>
              <a:lnTo>
                <a:pt x="198127" y="60759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2CF9EB-7267-4C08-A0C7-405204C9ACB4}">
      <dsp:nvSpPr>
        <dsp:cNvPr id="0" name=""/>
        <dsp:cNvSpPr/>
      </dsp:nvSpPr>
      <dsp:spPr>
        <a:xfrm>
          <a:off x="2882893" y="1598495"/>
          <a:ext cx="799114" cy="2773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689"/>
              </a:lnTo>
              <a:lnTo>
                <a:pt x="799114" y="138689"/>
              </a:lnTo>
              <a:lnTo>
                <a:pt x="799114" y="277378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C4E13E-66D9-4C63-A4D4-56AB249EA1D0}">
      <dsp:nvSpPr>
        <dsp:cNvPr id="0" name=""/>
        <dsp:cNvSpPr/>
      </dsp:nvSpPr>
      <dsp:spPr>
        <a:xfrm>
          <a:off x="2083779" y="1598495"/>
          <a:ext cx="799114" cy="277378"/>
        </a:xfrm>
        <a:custGeom>
          <a:avLst/>
          <a:gdLst/>
          <a:ahLst/>
          <a:cxnLst/>
          <a:rect l="0" t="0" r="0" b="0"/>
          <a:pathLst>
            <a:path>
              <a:moveTo>
                <a:pt x="799114" y="0"/>
              </a:moveTo>
              <a:lnTo>
                <a:pt x="799114" y="138689"/>
              </a:lnTo>
              <a:lnTo>
                <a:pt x="0" y="138689"/>
              </a:lnTo>
              <a:lnTo>
                <a:pt x="0" y="277378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D35770-A027-4647-9BD2-36E8FA919762}">
      <dsp:nvSpPr>
        <dsp:cNvPr id="0" name=""/>
        <dsp:cNvSpPr/>
      </dsp:nvSpPr>
      <dsp:spPr>
        <a:xfrm>
          <a:off x="2882893" y="660424"/>
          <a:ext cx="224121" cy="277646"/>
        </a:xfrm>
        <a:custGeom>
          <a:avLst/>
          <a:gdLst/>
          <a:ahLst/>
          <a:cxnLst/>
          <a:rect l="0" t="0" r="0" b="0"/>
          <a:pathLst>
            <a:path>
              <a:moveTo>
                <a:pt x="224121" y="0"/>
              </a:moveTo>
              <a:lnTo>
                <a:pt x="224121" y="138956"/>
              </a:lnTo>
              <a:lnTo>
                <a:pt x="0" y="138956"/>
              </a:lnTo>
              <a:lnTo>
                <a:pt x="0" y="27764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640DE2-A701-43C3-9176-A0F0BA572C79}">
      <dsp:nvSpPr>
        <dsp:cNvPr id="0" name=""/>
        <dsp:cNvSpPr/>
      </dsp:nvSpPr>
      <dsp:spPr>
        <a:xfrm>
          <a:off x="2446590" y="0"/>
          <a:ext cx="1320849" cy="660424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4300" kern="1200"/>
        </a:p>
      </dsp:txBody>
      <dsp:txXfrm>
        <a:off x="2446590" y="0"/>
        <a:ext cx="1320849" cy="660424"/>
      </dsp:txXfrm>
    </dsp:sp>
    <dsp:sp modelId="{26EACD1F-6DD9-4F6E-9DD2-8A927E807B6D}">
      <dsp:nvSpPr>
        <dsp:cNvPr id="0" name=""/>
        <dsp:cNvSpPr/>
      </dsp:nvSpPr>
      <dsp:spPr>
        <a:xfrm>
          <a:off x="2525425" y="938070"/>
          <a:ext cx="714936" cy="660424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4300" kern="1200" dirty="0"/>
        </a:p>
      </dsp:txBody>
      <dsp:txXfrm>
        <a:off x="2525425" y="938070"/>
        <a:ext cx="714936" cy="660424"/>
      </dsp:txXfrm>
    </dsp:sp>
    <dsp:sp modelId="{68EA962F-6956-4548-BCB5-728722CA0CD2}">
      <dsp:nvSpPr>
        <dsp:cNvPr id="0" name=""/>
        <dsp:cNvSpPr/>
      </dsp:nvSpPr>
      <dsp:spPr>
        <a:xfrm>
          <a:off x="1423354" y="1875874"/>
          <a:ext cx="1320849" cy="660424"/>
        </a:xfrm>
        <a:prstGeom prst="rect">
          <a:avLst/>
        </a:prstGeom>
        <a:solidFill>
          <a:srgbClr val="3399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Cadencier de produits</a:t>
          </a:r>
          <a:endParaRPr lang="fr-FR" sz="1200" kern="1200" dirty="0"/>
        </a:p>
      </dsp:txBody>
      <dsp:txXfrm>
        <a:off x="1423354" y="1875874"/>
        <a:ext cx="1320849" cy="660424"/>
      </dsp:txXfrm>
    </dsp:sp>
    <dsp:sp modelId="{EA5C56A5-8B3D-4E13-BD6D-3CEDF9B3F8AF}">
      <dsp:nvSpPr>
        <dsp:cNvPr id="0" name=""/>
        <dsp:cNvSpPr/>
      </dsp:nvSpPr>
      <dsp:spPr>
        <a:xfrm>
          <a:off x="3021583" y="1875874"/>
          <a:ext cx="1320849" cy="660424"/>
        </a:xfrm>
        <a:prstGeom prst="rect">
          <a:avLst/>
        </a:prstGeom>
        <a:solidFill>
          <a:srgbClr val="3399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Comptes clients</a:t>
          </a:r>
          <a:endParaRPr lang="fr-FR" sz="1200" kern="1200" dirty="0"/>
        </a:p>
      </dsp:txBody>
      <dsp:txXfrm>
        <a:off x="3021583" y="1875874"/>
        <a:ext cx="1320849" cy="660424"/>
      </dsp:txXfrm>
    </dsp:sp>
    <dsp:sp modelId="{17F28208-0CF6-403B-812F-D6B471A1B6B0}">
      <dsp:nvSpPr>
        <dsp:cNvPr id="0" name=""/>
        <dsp:cNvSpPr/>
      </dsp:nvSpPr>
      <dsp:spPr>
        <a:xfrm>
          <a:off x="3351795" y="2813677"/>
          <a:ext cx="1320849" cy="660424"/>
        </a:xfrm>
        <a:prstGeom prst="rect">
          <a:avLst/>
        </a:prstGeom>
        <a:solidFill>
          <a:srgbClr val="3399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Commande</a:t>
          </a:r>
          <a:endParaRPr lang="fr-FR" sz="1200" kern="1200" dirty="0"/>
        </a:p>
      </dsp:txBody>
      <dsp:txXfrm>
        <a:off x="3351795" y="2813677"/>
        <a:ext cx="1320849" cy="660424"/>
      </dsp:txXfrm>
    </dsp:sp>
    <dsp:sp modelId="{17C178EA-84BF-45E9-8F43-14237C608733}">
      <dsp:nvSpPr>
        <dsp:cNvPr id="0" name=""/>
        <dsp:cNvSpPr/>
      </dsp:nvSpPr>
      <dsp:spPr>
        <a:xfrm>
          <a:off x="3351795" y="3751480"/>
          <a:ext cx="1320849" cy="660424"/>
        </a:xfrm>
        <a:prstGeom prst="rect">
          <a:avLst/>
        </a:prstGeom>
        <a:solidFill>
          <a:srgbClr val="3399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Enlèvement </a:t>
          </a:r>
          <a:endParaRPr lang="fr-FR" sz="1200" kern="1200" dirty="0"/>
        </a:p>
      </dsp:txBody>
      <dsp:txXfrm>
        <a:off x="3351795" y="3751480"/>
        <a:ext cx="1320849" cy="6604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21B00-6FC2-41C5-8CC8-B9EEA04C504C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98FED-E309-4234-8533-7FE78C077757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0174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4F934-0B1F-4A2D-B327-660F7F58F120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4592BD-A84E-44A3-8DF7-E6ED0C1DA78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735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404592BD-A84E-44A3-8DF7-E6ED0C1DA784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990600" y="1116449"/>
            <a:ext cx="6858000" cy="707886"/>
          </a:xfrm>
        </p:spPr>
        <p:txBody>
          <a:bodyPr wrap="square">
            <a:spAutoFit/>
          </a:bodyPr>
          <a:lstStyle>
            <a:lvl1pPr algn="r">
              <a:defRPr sz="40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990600" y="1900535"/>
            <a:ext cx="6858000" cy="461665"/>
          </a:xfrm>
        </p:spPr>
        <p:txBody>
          <a:bodyPr wrap="square">
            <a:spAutoFit/>
          </a:bodyPr>
          <a:lstStyle>
            <a:lvl1pPr marL="0" indent="0" algn="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562664" y="6446504"/>
            <a:ext cx="1115144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238F03A-58E1-4ECA-9024-348A9A81A53D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725544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600200"/>
            <a:ext cx="7725544" cy="45259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62664" y="6446504"/>
            <a:ext cx="1115144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238F03A-58E1-4ECA-9024-348A9A81A53D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7" name="Picture 3"/>
          <p:cNvPicPr/>
          <p:nvPr userDrawn="1"/>
        </p:nvPicPr>
        <p:blipFill>
          <a:blip r:embed="rId2"/>
          <a:stretch/>
        </p:blipFill>
        <p:spPr>
          <a:xfrm>
            <a:off x="7703029" y="6453336"/>
            <a:ext cx="613387" cy="360040"/>
          </a:xfrm>
          <a:prstGeom prst="rect">
            <a:avLst/>
          </a:prstGeom>
          <a:ln>
            <a:noFill/>
          </a:ln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453336"/>
            <a:ext cx="708721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3" y="4406900"/>
            <a:ext cx="730708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7623" y="2906713"/>
            <a:ext cx="730708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62664" y="6446504"/>
            <a:ext cx="1115144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238F03A-58E1-4ECA-9024-348A9A81A53D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6236601"/>
            <a:ext cx="504056" cy="57502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471564"/>
            <a:ext cx="504056" cy="3400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7624" y="1600200"/>
            <a:ext cx="367240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6056" y="1600200"/>
            <a:ext cx="367240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62664" y="6446504"/>
            <a:ext cx="1115144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238F03A-58E1-4ECA-9024-348A9A81A53D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6236601"/>
            <a:ext cx="504056" cy="57502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471564"/>
            <a:ext cx="504056" cy="3400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62664" y="6446504"/>
            <a:ext cx="1115144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238F03A-58E1-4ECA-9024-348A9A81A53D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6236601"/>
            <a:ext cx="504056" cy="57502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471564"/>
            <a:ext cx="504056" cy="3400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F1548-A370-498C-A14B-E715C2319CD9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0" y="0"/>
            <a:ext cx="9634836" cy="6858002"/>
            <a:chOff x="0" y="0"/>
            <a:chExt cx="9634836" cy="6858002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 rot="5400000">
              <a:off x="5169503" y="2883506"/>
              <a:ext cx="2060851" cy="58881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32" y="0"/>
                </a:cxn>
                <a:cxn ang="0">
                  <a:pos x="1432" y="3492"/>
                </a:cxn>
                <a:cxn ang="0">
                  <a:pos x="1419" y="3252"/>
                </a:cxn>
                <a:cxn ang="0">
                  <a:pos x="1406" y="3024"/>
                </a:cxn>
                <a:cxn ang="0">
                  <a:pos x="1393" y="2807"/>
                </a:cxn>
                <a:cxn ang="0">
                  <a:pos x="1379" y="2601"/>
                </a:cxn>
                <a:cxn ang="0">
                  <a:pos x="1364" y="2407"/>
                </a:cxn>
                <a:cxn ang="0">
                  <a:pos x="1348" y="2222"/>
                </a:cxn>
                <a:cxn ang="0">
                  <a:pos x="1330" y="2047"/>
                </a:cxn>
                <a:cxn ang="0">
                  <a:pos x="1311" y="1881"/>
                </a:cxn>
                <a:cxn ang="0">
                  <a:pos x="1291" y="1726"/>
                </a:cxn>
                <a:cxn ang="0">
                  <a:pos x="1268" y="1580"/>
                </a:cxn>
                <a:cxn ang="0">
                  <a:pos x="1245" y="1442"/>
                </a:cxn>
                <a:cxn ang="0">
                  <a:pos x="1218" y="1313"/>
                </a:cxn>
                <a:cxn ang="0">
                  <a:pos x="1190" y="1192"/>
                </a:cxn>
                <a:cxn ang="0">
                  <a:pos x="1158" y="1078"/>
                </a:cxn>
                <a:cxn ang="0">
                  <a:pos x="1125" y="973"/>
                </a:cxn>
                <a:cxn ang="0">
                  <a:pos x="1089" y="873"/>
                </a:cxn>
                <a:cxn ang="0">
                  <a:pos x="1049" y="781"/>
                </a:cxn>
                <a:cxn ang="0">
                  <a:pos x="1007" y="696"/>
                </a:cxn>
                <a:cxn ang="0">
                  <a:pos x="962" y="617"/>
                </a:cxn>
                <a:cxn ang="0">
                  <a:pos x="913" y="544"/>
                </a:cxn>
                <a:cxn ang="0">
                  <a:pos x="860" y="475"/>
                </a:cxn>
                <a:cxn ang="0">
                  <a:pos x="804" y="413"/>
                </a:cxn>
                <a:cxn ang="0">
                  <a:pos x="744" y="354"/>
                </a:cxn>
                <a:cxn ang="0">
                  <a:pos x="680" y="301"/>
                </a:cxn>
                <a:cxn ang="0">
                  <a:pos x="611" y="252"/>
                </a:cxn>
                <a:cxn ang="0">
                  <a:pos x="539" y="206"/>
                </a:cxn>
                <a:cxn ang="0">
                  <a:pos x="461" y="165"/>
                </a:cxn>
                <a:cxn ang="0">
                  <a:pos x="379" y="128"/>
                </a:cxn>
                <a:cxn ang="0">
                  <a:pos x="292" y="92"/>
                </a:cxn>
                <a:cxn ang="0">
                  <a:pos x="200" y="59"/>
                </a:cxn>
                <a:cxn ang="0">
                  <a:pos x="103" y="28"/>
                </a:cxn>
                <a:cxn ang="0">
                  <a:pos x="0" y="0"/>
                </a:cxn>
              </a:cxnLst>
              <a:rect l="0" t="0" r="r" b="b"/>
              <a:pathLst>
                <a:path w="1432" h="3492">
                  <a:moveTo>
                    <a:pt x="0" y="0"/>
                  </a:moveTo>
                  <a:lnTo>
                    <a:pt x="1432" y="0"/>
                  </a:lnTo>
                  <a:lnTo>
                    <a:pt x="1432" y="3492"/>
                  </a:lnTo>
                  <a:lnTo>
                    <a:pt x="1419" y="3252"/>
                  </a:lnTo>
                  <a:lnTo>
                    <a:pt x="1406" y="3024"/>
                  </a:lnTo>
                  <a:lnTo>
                    <a:pt x="1393" y="2807"/>
                  </a:lnTo>
                  <a:lnTo>
                    <a:pt x="1379" y="2601"/>
                  </a:lnTo>
                  <a:lnTo>
                    <a:pt x="1364" y="2407"/>
                  </a:lnTo>
                  <a:lnTo>
                    <a:pt x="1348" y="2222"/>
                  </a:lnTo>
                  <a:lnTo>
                    <a:pt x="1330" y="2047"/>
                  </a:lnTo>
                  <a:lnTo>
                    <a:pt x="1311" y="1881"/>
                  </a:lnTo>
                  <a:lnTo>
                    <a:pt x="1291" y="1726"/>
                  </a:lnTo>
                  <a:lnTo>
                    <a:pt x="1268" y="1580"/>
                  </a:lnTo>
                  <a:lnTo>
                    <a:pt x="1245" y="1442"/>
                  </a:lnTo>
                  <a:lnTo>
                    <a:pt x="1218" y="1313"/>
                  </a:lnTo>
                  <a:lnTo>
                    <a:pt x="1190" y="1192"/>
                  </a:lnTo>
                  <a:lnTo>
                    <a:pt x="1158" y="1078"/>
                  </a:lnTo>
                  <a:lnTo>
                    <a:pt x="1125" y="973"/>
                  </a:lnTo>
                  <a:lnTo>
                    <a:pt x="1089" y="873"/>
                  </a:lnTo>
                  <a:lnTo>
                    <a:pt x="1049" y="781"/>
                  </a:lnTo>
                  <a:lnTo>
                    <a:pt x="1007" y="696"/>
                  </a:lnTo>
                  <a:lnTo>
                    <a:pt x="962" y="617"/>
                  </a:lnTo>
                  <a:lnTo>
                    <a:pt x="913" y="544"/>
                  </a:lnTo>
                  <a:lnTo>
                    <a:pt x="860" y="475"/>
                  </a:lnTo>
                  <a:lnTo>
                    <a:pt x="804" y="413"/>
                  </a:lnTo>
                  <a:lnTo>
                    <a:pt x="744" y="354"/>
                  </a:lnTo>
                  <a:lnTo>
                    <a:pt x="680" y="301"/>
                  </a:lnTo>
                  <a:lnTo>
                    <a:pt x="611" y="252"/>
                  </a:lnTo>
                  <a:lnTo>
                    <a:pt x="539" y="206"/>
                  </a:lnTo>
                  <a:lnTo>
                    <a:pt x="461" y="165"/>
                  </a:lnTo>
                  <a:lnTo>
                    <a:pt x="379" y="128"/>
                  </a:lnTo>
                  <a:lnTo>
                    <a:pt x="292" y="92"/>
                  </a:lnTo>
                  <a:lnTo>
                    <a:pt x="200" y="59"/>
                  </a:lnTo>
                  <a:lnTo>
                    <a:pt x="10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99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 rot="12108198">
              <a:off x="4605636" y="519298"/>
              <a:ext cx="5029200" cy="762000"/>
            </a:xfrm>
            <a:custGeom>
              <a:avLst/>
              <a:gdLst/>
              <a:ahLst/>
              <a:cxnLst>
                <a:cxn ang="0">
                  <a:pos x="17264" y="180"/>
                </a:cxn>
                <a:cxn ang="0">
                  <a:pos x="16706" y="689"/>
                </a:cxn>
                <a:cxn ang="0">
                  <a:pos x="15959" y="1141"/>
                </a:cxn>
                <a:cxn ang="0">
                  <a:pos x="15050" y="1535"/>
                </a:cxn>
                <a:cxn ang="0">
                  <a:pos x="14003" y="1871"/>
                </a:cxn>
                <a:cxn ang="0">
                  <a:pos x="12844" y="2151"/>
                </a:cxn>
                <a:cxn ang="0">
                  <a:pos x="11599" y="2374"/>
                </a:cxn>
                <a:cxn ang="0">
                  <a:pos x="10294" y="2540"/>
                </a:cxn>
                <a:cxn ang="0">
                  <a:pos x="8951" y="2649"/>
                </a:cxn>
                <a:cxn ang="0">
                  <a:pos x="7599" y="2704"/>
                </a:cxn>
                <a:cxn ang="0">
                  <a:pos x="6264" y="2702"/>
                </a:cxn>
                <a:cxn ang="0">
                  <a:pos x="4968" y="2645"/>
                </a:cxn>
                <a:cxn ang="0">
                  <a:pos x="3740" y="2534"/>
                </a:cxn>
                <a:cxn ang="0">
                  <a:pos x="2603" y="2367"/>
                </a:cxn>
                <a:cxn ang="0">
                  <a:pos x="1584" y="2147"/>
                </a:cxn>
                <a:cxn ang="0">
                  <a:pos x="708" y="1871"/>
                </a:cxn>
                <a:cxn ang="0">
                  <a:pos x="0" y="1543"/>
                </a:cxn>
                <a:cxn ang="0">
                  <a:pos x="341" y="1635"/>
                </a:cxn>
                <a:cxn ang="0">
                  <a:pos x="1155" y="1920"/>
                </a:cxn>
                <a:cxn ang="0">
                  <a:pos x="2121" y="2151"/>
                </a:cxn>
                <a:cxn ang="0">
                  <a:pos x="3215" y="2331"/>
                </a:cxn>
                <a:cxn ang="0">
                  <a:pos x="4413" y="2457"/>
                </a:cxn>
                <a:cxn ang="0">
                  <a:pos x="5686" y="2531"/>
                </a:cxn>
                <a:cxn ang="0">
                  <a:pos x="7011" y="2550"/>
                </a:cxn>
                <a:cxn ang="0">
                  <a:pos x="8361" y="2515"/>
                </a:cxn>
                <a:cxn ang="0">
                  <a:pos x="9712" y="2426"/>
                </a:cxn>
                <a:cxn ang="0">
                  <a:pos x="11037" y="2283"/>
                </a:cxn>
                <a:cxn ang="0">
                  <a:pos x="12311" y="2084"/>
                </a:cxn>
                <a:cxn ang="0">
                  <a:pos x="13509" y="1831"/>
                </a:cxn>
                <a:cxn ang="0">
                  <a:pos x="14604" y="1522"/>
                </a:cxn>
                <a:cxn ang="0">
                  <a:pos x="15571" y="1158"/>
                </a:cxn>
                <a:cxn ang="0">
                  <a:pos x="16386" y="737"/>
                </a:cxn>
                <a:cxn ang="0">
                  <a:pos x="17021" y="260"/>
                </a:cxn>
              </a:cxnLst>
              <a:rect l="0" t="0" r="r" b="b"/>
              <a:pathLst>
                <a:path w="17264" h="2710">
                  <a:moveTo>
                    <a:pt x="17264" y="0"/>
                  </a:moveTo>
                  <a:lnTo>
                    <a:pt x="17264" y="180"/>
                  </a:lnTo>
                  <a:lnTo>
                    <a:pt x="17010" y="442"/>
                  </a:lnTo>
                  <a:lnTo>
                    <a:pt x="16706" y="689"/>
                  </a:lnTo>
                  <a:lnTo>
                    <a:pt x="16354" y="923"/>
                  </a:lnTo>
                  <a:lnTo>
                    <a:pt x="15959" y="1141"/>
                  </a:lnTo>
                  <a:lnTo>
                    <a:pt x="15524" y="1345"/>
                  </a:lnTo>
                  <a:lnTo>
                    <a:pt x="15050" y="1535"/>
                  </a:lnTo>
                  <a:lnTo>
                    <a:pt x="14543" y="1710"/>
                  </a:lnTo>
                  <a:lnTo>
                    <a:pt x="14003" y="1871"/>
                  </a:lnTo>
                  <a:lnTo>
                    <a:pt x="13437" y="2018"/>
                  </a:lnTo>
                  <a:lnTo>
                    <a:pt x="12844" y="2151"/>
                  </a:lnTo>
                  <a:lnTo>
                    <a:pt x="12232" y="2269"/>
                  </a:lnTo>
                  <a:lnTo>
                    <a:pt x="11599" y="2374"/>
                  </a:lnTo>
                  <a:lnTo>
                    <a:pt x="10952" y="2464"/>
                  </a:lnTo>
                  <a:lnTo>
                    <a:pt x="10294" y="2540"/>
                  </a:lnTo>
                  <a:lnTo>
                    <a:pt x="9625" y="2602"/>
                  </a:lnTo>
                  <a:lnTo>
                    <a:pt x="8951" y="2649"/>
                  </a:lnTo>
                  <a:lnTo>
                    <a:pt x="8275" y="2684"/>
                  </a:lnTo>
                  <a:lnTo>
                    <a:pt x="7599" y="2704"/>
                  </a:lnTo>
                  <a:lnTo>
                    <a:pt x="6928" y="2710"/>
                  </a:lnTo>
                  <a:lnTo>
                    <a:pt x="6264" y="2702"/>
                  </a:lnTo>
                  <a:lnTo>
                    <a:pt x="5609" y="2681"/>
                  </a:lnTo>
                  <a:lnTo>
                    <a:pt x="4968" y="2645"/>
                  </a:lnTo>
                  <a:lnTo>
                    <a:pt x="4344" y="2597"/>
                  </a:lnTo>
                  <a:lnTo>
                    <a:pt x="3740" y="2534"/>
                  </a:lnTo>
                  <a:lnTo>
                    <a:pt x="3158" y="2457"/>
                  </a:lnTo>
                  <a:lnTo>
                    <a:pt x="2603" y="2367"/>
                  </a:lnTo>
                  <a:lnTo>
                    <a:pt x="2077" y="2264"/>
                  </a:lnTo>
                  <a:lnTo>
                    <a:pt x="1584" y="2147"/>
                  </a:lnTo>
                  <a:lnTo>
                    <a:pt x="1126" y="2016"/>
                  </a:lnTo>
                  <a:lnTo>
                    <a:pt x="708" y="1871"/>
                  </a:lnTo>
                  <a:lnTo>
                    <a:pt x="331" y="1714"/>
                  </a:lnTo>
                  <a:lnTo>
                    <a:pt x="0" y="1543"/>
                  </a:lnTo>
                  <a:lnTo>
                    <a:pt x="0" y="1474"/>
                  </a:lnTo>
                  <a:lnTo>
                    <a:pt x="341" y="1635"/>
                  </a:lnTo>
                  <a:lnTo>
                    <a:pt x="727" y="1784"/>
                  </a:lnTo>
                  <a:lnTo>
                    <a:pt x="1155" y="1920"/>
                  </a:lnTo>
                  <a:lnTo>
                    <a:pt x="1621" y="2042"/>
                  </a:lnTo>
                  <a:lnTo>
                    <a:pt x="2121" y="2151"/>
                  </a:lnTo>
                  <a:lnTo>
                    <a:pt x="2654" y="2249"/>
                  </a:lnTo>
                  <a:lnTo>
                    <a:pt x="3215" y="2331"/>
                  </a:lnTo>
                  <a:lnTo>
                    <a:pt x="3803" y="2401"/>
                  </a:lnTo>
                  <a:lnTo>
                    <a:pt x="4413" y="2457"/>
                  </a:lnTo>
                  <a:lnTo>
                    <a:pt x="5041" y="2500"/>
                  </a:lnTo>
                  <a:lnTo>
                    <a:pt x="5686" y="2531"/>
                  </a:lnTo>
                  <a:lnTo>
                    <a:pt x="6343" y="2547"/>
                  </a:lnTo>
                  <a:lnTo>
                    <a:pt x="7011" y="2550"/>
                  </a:lnTo>
                  <a:lnTo>
                    <a:pt x="7685" y="2539"/>
                  </a:lnTo>
                  <a:lnTo>
                    <a:pt x="8361" y="2515"/>
                  </a:lnTo>
                  <a:lnTo>
                    <a:pt x="9039" y="2478"/>
                  </a:lnTo>
                  <a:lnTo>
                    <a:pt x="9712" y="2426"/>
                  </a:lnTo>
                  <a:lnTo>
                    <a:pt x="10379" y="2361"/>
                  </a:lnTo>
                  <a:lnTo>
                    <a:pt x="11037" y="2283"/>
                  </a:lnTo>
                  <a:lnTo>
                    <a:pt x="11682" y="2190"/>
                  </a:lnTo>
                  <a:lnTo>
                    <a:pt x="12311" y="2084"/>
                  </a:lnTo>
                  <a:lnTo>
                    <a:pt x="12921" y="1964"/>
                  </a:lnTo>
                  <a:lnTo>
                    <a:pt x="13509" y="1831"/>
                  </a:lnTo>
                  <a:lnTo>
                    <a:pt x="14070" y="1683"/>
                  </a:lnTo>
                  <a:lnTo>
                    <a:pt x="14604" y="1522"/>
                  </a:lnTo>
                  <a:lnTo>
                    <a:pt x="15105" y="1347"/>
                  </a:lnTo>
                  <a:lnTo>
                    <a:pt x="15571" y="1158"/>
                  </a:lnTo>
                  <a:lnTo>
                    <a:pt x="15999" y="954"/>
                  </a:lnTo>
                  <a:lnTo>
                    <a:pt x="16386" y="737"/>
                  </a:lnTo>
                  <a:lnTo>
                    <a:pt x="16728" y="506"/>
                  </a:lnTo>
                  <a:lnTo>
                    <a:pt x="17021" y="260"/>
                  </a:lnTo>
                  <a:lnTo>
                    <a:pt x="1726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accent2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62664" y="6446504"/>
            <a:ext cx="11151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238F03A-58E1-4ECA-9024-348A9A81A53D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5408" y="274638"/>
            <a:ext cx="753139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408" y="1600200"/>
            <a:ext cx="753139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pic>
        <p:nvPicPr>
          <p:cNvPr id="25" name="Image 2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191620" cy="6876000"/>
          </a:xfrm>
          <a:prstGeom prst="rect">
            <a:avLst/>
          </a:prstGeom>
        </p:spPr>
      </p:pic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710208" y="6446504"/>
            <a:ext cx="11254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14 décembre 2015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Footer Placeholder 4"/>
          <p:cNvSpPr txBox="1">
            <a:spLocks/>
          </p:cNvSpPr>
          <p:nvPr userDrawn="1"/>
        </p:nvSpPr>
        <p:spPr>
          <a:xfrm>
            <a:off x="1979712" y="6446504"/>
            <a:ext cx="43924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smtClean="0">
                <a:solidFill>
                  <a:schemeClr val="bg1">
                    <a:lumMod val="50000"/>
                  </a:schemeClr>
                </a:solidFill>
              </a:rPr>
              <a:t>P</a:t>
            </a:r>
            <a:r>
              <a:rPr lang="fr-FR" smtClean="0">
                <a:solidFill>
                  <a:schemeClr val="bg1">
                    <a:lumMod val="50000"/>
                  </a:schemeClr>
                </a:solidFill>
              </a:rPr>
              <a:t>lan</a:t>
            </a:r>
            <a:r>
              <a:rPr lang="fr-FR" b="1" smtClean="0">
                <a:solidFill>
                  <a:schemeClr val="bg1">
                    <a:lumMod val="50000"/>
                  </a:schemeClr>
                </a:solidFill>
              </a:rPr>
              <a:t> r</a:t>
            </a:r>
            <a:r>
              <a:rPr lang="fr-FR" smtClean="0">
                <a:solidFill>
                  <a:schemeClr val="bg1">
                    <a:lumMod val="50000"/>
                  </a:schemeClr>
                </a:solidFill>
              </a:rPr>
              <a:t>égional</a:t>
            </a:r>
            <a:r>
              <a:rPr lang="fr-FR" b="1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mtClean="0">
                <a:solidFill>
                  <a:schemeClr val="bg1">
                    <a:lumMod val="50000"/>
                  </a:schemeClr>
                </a:solidFill>
              </a:rPr>
              <a:t>de</a:t>
            </a:r>
            <a:r>
              <a:rPr lang="fr-FR" b="1" smtClean="0">
                <a:solidFill>
                  <a:schemeClr val="bg1">
                    <a:lumMod val="50000"/>
                  </a:schemeClr>
                </a:solidFill>
              </a:rPr>
              <a:t> d</a:t>
            </a:r>
            <a:r>
              <a:rPr lang="fr-FR" smtClean="0">
                <a:solidFill>
                  <a:schemeClr val="bg1">
                    <a:lumMod val="50000"/>
                  </a:schemeClr>
                </a:solidFill>
              </a:rPr>
              <a:t>éveloppement</a:t>
            </a:r>
            <a:r>
              <a:rPr lang="fr-FR" b="1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mtClean="0">
                <a:solidFill>
                  <a:schemeClr val="bg1">
                    <a:lumMod val="50000"/>
                  </a:schemeClr>
                </a:solidFill>
              </a:rPr>
              <a:t>des</a:t>
            </a:r>
            <a:r>
              <a:rPr lang="fr-FR" b="1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fr-FR" sz="900" b="1" smtClean="0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lang="fr-FR" sz="900" smtClean="0">
                <a:solidFill>
                  <a:schemeClr val="bg1">
                    <a:lumMod val="50000"/>
                  </a:schemeClr>
                </a:solidFill>
              </a:rPr>
              <a:t>ircuits </a:t>
            </a:r>
            <a:r>
              <a:rPr lang="fr-FR" sz="900" b="1" smtClean="0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lang="fr-FR" sz="900" smtClean="0">
                <a:solidFill>
                  <a:schemeClr val="bg1">
                    <a:lumMod val="50000"/>
                  </a:schemeClr>
                </a:solidFill>
              </a:rPr>
              <a:t>ourts </a:t>
            </a:r>
          </a:p>
          <a:p>
            <a:pPr algn="ctr"/>
            <a:r>
              <a:rPr lang="fr-FR" sz="900" smtClean="0">
                <a:solidFill>
                  <a:schemeClr val="bg1">
                    <a:lumMod val="50000"/>
                  </a:schemeClr>
                </a:solidFill>
              </a:rPr>
              <a:t>et de l’</a:t>
            </a:r>
            <a:r>
              <a:rPr lang="fr-FR" sz="900" b="1" smtClean="0">
                <a:solidFill>
                  <a:schemeClr val="bg1">
                    <a:lumMod val="50000"/>
                  </a:schemeClr>
                </a:solidFill>
              </a:rPr>
              <a:t>É</a:t>
            </a:r>
            <a:r>
              <a:rPr lang="fr-FR" sz="900" smtClean="0">
                <a:solidFill>
                  <a:schemeClr val="bg1">
                    <a:lumMod val="50000"/>
                  </a:schemeClr>
                </a:solidFill>
              </a:rPr>
              <a:t>conomie </a:t>
            </a:r>
            <a:r>
              <a:rPr lang="fr-FR" sz="900" b="1" smtClean="0">
                <a:solidFill>
                  <a:schemeClr val="bg1">
                    <a:lumMod val="50000"/>
                  </a:schemeClr>
                </a:solidFill>
              </a:rPr>
              <a:t>A</a:t>
            </a:r>
            <a:r>
              <a:rPr lang="fr-FR" sz="900" smtClean="0">
                <a:solidFill>
                  <a:schemeClr val="bg1">
                    <a:lumMod val="50000"/>
                  </a:schemeClr>
                </a:solidFill>
              </a:rPr>
              <a:t>limentaire de </a:t>
            </a:r>
            <a:r>
              <a:rPr lang="fr-FR" sz="900" b="1" smtClean="0">
                <a:solidFill>
                  <a:schemeClr val="bg1">
                    <a:lumMod val="50000"/>
                  </a:schemeClr>
                </a:solidFill>
              </a:rPr>
              <a:t>P</a:t>
            </a:r>
            <a:r>
              <a:rPr lang="fr-FR" sz="900" smtClean="0">
                <a:solidFill>
                  <a:schemeClr val="bg1">
                    <a:lumMod val="50000"/>
                  </a:schemeClr>
                </a:solidFill>
              </a:rPr>
              <a:t>roximité</a:t>
            </a:r>
            <a:endParaRPr lang="en-US" sz="9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10" Type="http://schemas.openxmlformats.org/officeDocument/2006/relationships/image" Target="../media/image2.png"/><Relationship Id="rId4" Type="http://schemas.openxmlformats.org/officeDocument/2006/relationships/image" Target="../media/image43.jpeg"/><Relationship Id="rId9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hyperlink" Target="Film%20Logistique%20Aria%20mativi.m4v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13.jpeg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4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28.png"/><Relationship Id="rId4" Type="http://schemas.openxmlformats.org/officeDocument/2006/relationships/diagramData" Target="../diagrams/data2.xml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0.png"/><Relationship Id="rId7" Type="http://schemas.openxmlformats.org/officeDocument/2006/relationships/image" Target="../media/image32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31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36.png"/><Relationship Id="rId10" Type="http://schemas.microsoft.com/office/2007/relationships/hdphoto" Target="../media/hdphoto9.wdp"/><Relationship Id="rId4" Type="http://schemas.microsoft.com/office/2007/relationships/hdphoto" Target="../media/hdphoto6.wdp"/><Relationship Id="rId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96503" y="692696"/>
            <a:ext cx="6644025" cy="3785652"/>
          </a:xfrm>
        </p:spPr>
        <p:txBody>
          <a:bodyPr/>
          <a:lstStyle/>
          <a:p>
            <a:r>
              <a:rPr lang="fr-FR" sz="4800" b="1" noProof="1" smtClean="0">
                <a:solidFill>
                  <a:srgbClr val="DC2C00"/>
                </a:solidFill>
              </a:rPr>
              <a:t>Plan régional de développement des Circuits courts et de l’Economie Alimentaire de Proximité</a:t>
            </a:r>
            <a:endParaRPr lang="fr-FR" sz="4800" b="1" noProof="1">
              <a:solidFill>
                <a:srgbClr val="DC2C00"/>
              </a:solidFill>
            </a:endParaRPr>
          </a:p>
        </p:txBody>
      </p:sp>
      <p:pic>
        <p:nvPicPr>
          <p:cNvPr id="6" name="Picture 3"/>
          <p:cNvPicPr/>
          <p:nvPr/>
        </p:nvPicPr>
        <p:blipFill>
          <a:blip r:embed="rId3"/>
          <a:stretch/>
        </p:blipFill>
        <p:spPr>
          <a:xfrm>
            <a:off x="4406065" y="5312706"/>
            <a:ext cx="685395" cy="441920"/>
          </a:xfrm>
          <a:prstGeom prst="rect">
            <a:avLst/>
          </a:prstGeom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/>
          <a:stretch/>
        </p:blipFill>
        <p:spPr>
          <a:xfrm>
            <a:off x="1196503" y="5254979"/>
            <a:ext cx="1120770" cy="557374"/>
          </a:xfrm>
          <a:prstGeom prst="rect">
            <a:avLst/>
          </a:prstGeom>
          <a:ln>
            <a:noFill/>
          </a:ln>
        </p:spPr>
      </p:pic>
      <p:pic>
        <p:nvPicPr>
          <p:cNvPr id="8" name="Picture 15"/>
          <p:cNvPicPr/>
          <p:nvPr/>
        </p:nvPicPr>
        <p:blipFill>
          <a:blip r:embed="rId5"/>
          <a:stretch/>
        </p:blipFill>
        <p:spPr>
          <a:xfrm>
            <a:off x="2517893" y="5161124"/>
            <a:ext cx="580674" cy="745085"/>
          </a:xfrm>
          <a:prstGeom prst="rect">
            <a:avLst/>
          </a:prstGeom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317780"/>
            <a:ext cx="1010161" cy="431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187" y="5216187"/>
            <a:ext cx="906258" cy="634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922" y="5105925"/>
            <a:ext cx="749895" cy="8554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861" y="5215754"/>
            <a:ext cx="942442" cy="635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9037" y="476672"/>
            <a:ext cx="7725544" cy="634082"/>
          </a:xfrm>
        </p:spPr>
        <p:txBody>
          <a:bodyPr>
            <a:noAutofit/>
          </a:bodyPr>
          <a:lstStyle/>
          <a:p>
            <a:r>
              <a:rPr lang="fr-FR" sz="2800" dirty="0" smtClean="0">
                <a:solidFill>
                  <a:srgbClr val="DC2C00"/>
                </a:solidFill>
              </a:rPr>
              <a:t>Création d’un socle commun d’accès </a:t>
            </a:r>
            <a:br>
              <a:rPr lang="fr-FR" sz="2800" dirty="0" smtClean="0">
                <a:solidFill>
                  <a:srgbClr val="DC2C00"/>
                </a:solidFill>
              </a:rPr>
            </a:br>
            <a:r>
              <a:rPr lang="fr-FR" sz="2800" dirty="0" smtClean="0">
                <a:solidFill>
                  <a:srgbClr val="DC2C00"/>
                </a:solidFill>
              </a:rPr>
              <a:t>à la plateforme logistique</a:t>
            </a:r>
            <a:endParaRPr lang="fr-FR" sz="2800" dirty="0">
              <a:solidFill>
                <a:srgbClr val="DC2C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9037" y="1484784"/>
            <a:ext cx="7725544" cy="4608511"/>
          </a:xfrm>
        </p:spPr>
        <p:txBody>
          <a:bodyPr>
            <a:normAutofit fontScale="55000" lnSpcReduction="20000"/>
          </a:bodyPr>
          <a:lstStyle/>
          <a:p>
            <a:pPr marL="266700" lvl="2" indent="-266700">
              <a:buFont typeface="Wingdings" panose="05000000000000000000" pitchFamily="2" charset="2"/>
              <a:buChar char="§"/>
            </a:pPr>
            <a:r>
              <a:rPr lang="fr-FR" sz="3600" noProof="1" smtClean="0">
                <a:solidFill>
                  <a:schemeClr val="tx1"/>
                </a:solidFill>
              </a:rPr>
              <a:t>Existence de plusieurs cahiers des charges gérés par différents réseaux </a:t>
            </a:r>
            <a:r>
              <a:rPr lang="fr-FR" sz="3200" noProof="1" smtClean="0">
                <a:solidFill>
                  <a:schemeClr val="tx1"/>
                </a:solidFill>
              </a:rPr>
              <a:t/>
            </a:r>
            <a:br>
              <a:rPr lang="fr-FR" sz="3200" noProof="1" smtClean="0">
                <a:solidFill>
                  <a:schemeClr val="tx1"/>
                </a:solidFill>
              </a:rPr>
            </a:br>
            <a:r>
              <a:rPr lang="fr-FR" sz="3200" i="1" noProof="1" smtClean="0">
                <a:solidFill>
                  <a:schemeClr val="tx1"/>
                </a:solidFill>
              </a:rPr>
              <a:t> </a:t>
            </a:r>
            <a:r>
              <a:rPr lang="fr-FR" sz="2900" i="1" noProof="1" smtClean="0">
                <a:solidFill>
                  <a:schemeClr val="tx1"/>
                </a:solidFill>
              </a:rPr>
              <a:t>Signé Poitou-Charentes (IRQUA) , Produit en Poitou-Charentes (ARIA), Bienvenue à la ferme (BAF) …</a:t>
            </a:r>
          </a:p>
          <a:p>
            <a:pPr marL="266700" lvl="2" indent="-266700">
              <a:buFont typeface="Wingdings" panose="05000000000000000000" pitchFamily="2" charset="2"/>
              <a:buChar char="§"/>
            </a:pPr>
            <a:endParaRPr lang="fr-FR" sz="3200" i="1" noProof="1">
              <a:solidFill>
                <a:schemeClr val="tx1"/>
              </a:solidFill>
            </a:endParaRPr>
          </a:p>
          <a:p>
            <a:pPr marL="266700" lvl="2" indent="-266700">
              <a:buFont typeface="Wingdings" panose="05000000000000000000" pitchFamily="2" charset="2"/>
              <a:buChar char="§"/>
            </a:pPr>
            <a:r>
              <a:rPr lang="fr-FR" sz="3600" noProof="1" smtClean="0">
                <a:solidFill>
                  <a:schemeClr val="tx1"/>
                </a:solidFill>
              </a:rPr>
              <a:t>Préservation des spécificités de chaque cahier des charges </a:t>
            </a:r>
          </a:p>
          <a:p>
            <a:pPr marL="266700" lvl="2" indent="-266700">
              <a:buFont typeface="Wingdings" panose="05000000000000000000" pitchFamily="2" charset="2"/>
              <a:buChar char="§"/>
            </a:pPr>
            <a:endParaRPr lang="fr-FR" sz="3600" noProof="1" smtClean="0">
              <a:solidFill>
                <a:schemeClr val="tx1"/>
              </a:solidFill>
            </a:endParaRPr>
          </a:p>
          <a:p>
            <a:pPr marL="266700" lvl="2" indent="-266700">
              <a:buFont typeface="Wingdings" panose="05000000000000000000" pitchFamily="2" charset="2"/>
              <a:buChar char="§"/>
            </a:pPr>
            <a:r>
              <a:rPr lang="fr-FR" sz="3600" noProof="1" smtClean="0">
                <a:solidFill>
                  <a:schemeClr val="tx1"/>
                </a:solidFill>
              </a:rPr>
              <a:t>Recherche des critères à positionner dans un cahier des charges commun d’accession à la plate-forme logistique</a:t>
            </a:r>
          </a:p>
          <a:p>
            <a:pPr marL="266700" lvl="2" indent="-266700">
              <a:buFont typeface="Wingdings" panose="05000000000000000000" pitchFamily="2" charset="2"/>
              <a:buChar char="§"/>
            </a:pPr>
            <a:endParaRPr lang="fr-FR" sz="3600" noProof="1">
              <a:solidFill>
                <a:schemeClr val="tx1"/>
              </a:solidFill>
            </a:endParaRPr>
          </a:p>
          <a:p>
            <a:pPr marL="266700" lvl="2" indent="-266700">
              <a:buFont typeface="Wingdings" panose="05000000000000000000" pitchFamily="2" charset="2"/>
              <a:buChar char="§"/>
            </a:pPr>
            <a:r>
              <a:rPr lang="fr-FR" sz="3600" noProof="1" smtClean="0">
                <a:solidFill>
                  <a:schemeClr val="tx1"/>
                </a:solidFill>
              </a:rPr>
              <a:t>Critères rédhibitoires : HACCP (produits transformés), traçabilité, respect réglement INCO</a:t>
            </a:r>
          </a:p>
          <a:p>
            <a:pPr marL="266700" lvl="2" indent="-266700">
              <a:buFont typeface="Wingdings" panose="05000000000000000000" pitchFamily="2" charset="2"/>
              <a:buChar char="§"/>
            </a:pPr>
            <a:endParaRPr lang="fr-FR" sz="3600" noProof="1">
              <a:solidFill>
                <a:schemeClr val="tx1"/>
              </a:solidFill>
            </a:endParaRPr>
          </a:p>
          <a:p>
            <a:pPr marL="266700" lvl="2" indent="-266700">
              <a:buFont typeface="Wingdings" panose="05000000000000000000" pitchFamily="2" charset="2"/>
              <a:buChar char="§"/>
            </a:pPr>
            <a:r>
              <a:rPr lang="fr-FR" sz="3600" noProof="1" smtClean="0">
                <a:solidFill>
                  <a:schemeClr val="tx1"/>
                </a:solidFill>
              </a:rPr>
              <a:t>Validation par l’IRQUA :</a:t>
            </a:r>
          </a:p>
          <a:p>
            <a:pPr marL="1162050" lvl="4" indent="-247650">
              <a:buFont typeface="Wingdings" panose="05000000000000000000" pitchFamily="2" charset="2"/>
              <a:buChar char="ü"/>
            </a:pPr>
            <a:r>
              <a:rPr lang="fr-FR" sz="3600" noProof="1" smtClean="0">
                <a:solidFill>
                  <a:schemeClr val="tx1"/>
                </a:solidFill>
              </a:rPr>
              <a:t>de l’existence des procédures (HACCP et traçabilité) </a:t>
            </a:r>
          </a:p>
          <a:p>
            <a:pPr marL="1162050" lvl="4" indent="-247650">
              <a:buFont typeface="Wingdings" panose="05000000000000000000" pitchFamily="2" charset="2"/>
              <a:buChar char="ü"/>
            </a:pPr>
            <a:r>
              <a:rPr lang="fr-FR" sz="3600" noProof="1" smtClean="0">
                <a:solidFill>
                  <a:schemeClr val="tx1"/>
                </a:solidFill>
              </a:rPr>
              <a:t>du respect du règlement INCO.</a:t>
            </a:r>
          </a:p>
          <a:p>
            <a:pPr marL="266700" lvl="2" indent="-266700">
              <a:buFont typeface="Wingdings" panose="05000000000000000000" pitchFamily="2" charset="2"/>
              <a:buChar char="§"/>
            </a:pPr>
            <a:endParaRPr lang="fr-FR" noProof="1" smtClean="0">
              <a:solidFill>
                <a:schemeClr val="tx1"/>
              </a:solidFill>
            </a:endParaRPr>
          </a:p>
          <a:p>
            <a:pPr marL="266700" lvl="2" indent="-266700">
              <a:buFont typeface="Wingdings" panose="05000000000000000000" pitchFamily="2" charset="2"/>
              <a:buChar char="§"/>
            </a:pPr>
            <a:endParaRPr lang="fr-FR" noProof="1" smtClean="0">
              <a:solidFill>
                <a:schemeClr val="tx1"/>
              </a:solidFill>
            </a:endParaRPr>
          </a:p>
          <a:p>
            <a:pPr marL="266700" lvl="2" indent="-266700">
              <a:buFont typeface="Wingdings" panose="05000000000000000000" pitchFamily="2" charset="2"/>
              <a:buChar char="§"/>
            </a:pPr>
            <a:endParaRPr lang="fr-FR" noProof="1">
              <a:solidFill>
                <a:schemeClr val="tx1"/>
              </a:solidFill>
            </a:endParaRPr>
          </a:p>
          <a:p>
            <a:pPr marL="266700" lvl="2" indent="-266700">
              <a:buFont typeface="Wingdings" panose="05000000000000000000" pitchFamily="2" charset="2"/>
              <a:buChar char="§"/>
            </a:pPr>
            <a:endParaRPr lang="fr-FR" noProof="1" smtClean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9037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e 3"/>
          <p:cNvGrpSpPr/>
          <p:nvPr/>
        </p:nvGrpSpPr>
        <p:grpSpPr>
          <a:xfrm>
            <a:off x="7596336" y="6451835"/>
            <a:ext cx="1429587" cy="357239"/>
            <a:chOff x="7596336" y="6451835"/>
            <a:chExt cx="1429587" cy="357239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3835" y="6459748"/>
              <a:ext cx="792088" cy="3385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3"/>
            <p:cNvPicPr/>
            <p:nvPr/>
          </p:nvPicPr>
          <p:blipFill>
            <a:blip r:embed="rId4"/>
            <a:stretch/>
          </p:blipFill>
          <p:spPr>
            <a:xfrm>
              <a:off x="7596336" y="6451835"/>
              <a:ext cx="541379" cy="357239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89007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ZoneTexte 1"/>
          <p:cNvSpPr txBox="1">
            <a:spLocks noChangeArrowheads="1"/>
          </p:cNvSpPr>
          <p:nvPr/>
        </p:nvSpPr>
        <p:spPr bwMode="auto">
          <a:xfrm>
            <a:off x="602934" y="1281364"/>
            <a:ext cx="751076" cy="342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ARIA</a:t>
            </a:r>
          </a:p>
        </p:txBody>
      </p:sp>
      <p:sp>
        <p:nvSpPr>
          <p:cNvPr id="173" name="Ellipse 172"/>
          <p:cNvSpPr/>
          <p:nvPr/>
        </p:nvSpPr>
        <p:spPr>
          <a:xfrm>
            <a:off x="270293" y="1698758"/>
            <a:ext cx="1181551" cy="49528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000" b="1" dirty="0">
                <a:solidFill>
                  <a:schemeClr val="tx1"/>
                </a:solidFill>
              </a:rPr>
              <a:t>Commission d’agrément ARIA</a:t>
            </a:r>
          </a:p>
        </p:txBody>
      </p:sp>
      <p:sp>
        <p:nvSpPr>
          <p:cNvPr id="175" name="Cube 174"/>
          <p:cNvSpPr/>
          <p:nvPr/>
        </p:nvSpPr>
        <p:spPr>
          <a:xfrm>
            <a:off x="3160204" y="4549973"/>
            <a:ext cx="1476563" cy="839197"/>
          </a:xfrm>
          <a:prstGeom prst="cube">
            <a:avLst/>
          </a:prstGeom>
          <a:solidFill>
            <a:srgbClr val="FFE5E5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 dirty="0">
                <a:solidFill>
                  <a:schemeClr val="tx1"/>
                </a:solidFill>
              </a:rPr>
              <a:t>ARIA </a:t>
            </a:r>
            <a:br>
              <a:rPr lang="fr-FR" sz="1400" b="1" dirty="0">
                <a:solidFill>
                  <a:schemeClr val="tx1"/>
                </a:solidFill>
              </a:rPr>
            </a:br>
            <a:r>
              <a:rPr lang="fr-FR" sz="1400" b="1" dirty="0">
                <a:solidFill>
                  <a:schemeClr val="tx1"/>
                </a:solidFill>
              </a:rPr>
              <a:t>Plate-forme Logistique</a:t>
            </a:r>
          </a:p>
        </p:txBody>
      </p:sp>
      <p:grpSp>
        <p:nvGrpSpPr>
          <p:cNvPr id="266" name="Groupe 265"/>
          <p:cNvGrpSpPr/>
          <p:nvPr/>
        </p:nvGrpSpPr>
        <p:grpSpPr>
          <a:xfrm>
            <a:off x="4710632" y="5258879"/>
            <a:ext cx="3376190" cy="832072"/>
            <a:chOff x="4710632" y="5258879"/>
            <a:chExt cx="3376190" cy="832072"/>
          </a:xfrm>
        </p:grpSpPr>
        <p:sp>
          <p:nvSpPr>
            <p:cNvPr id="178" name="Flèche droite 177"/>
            <p:cNvSpPr/>
            <p:nvPr/>
          </p:nvSpPr>
          <p:spPr>
            <a:xfrm rot="1104562">
              <a:off x="4710632" y="5258879"/>
              <a:ext cx="2042850" cy="96034"/>
            </a:xfrm>
            <a:prstGeom prst="rightArrow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80" name="Rectangle à coins arrondis 179"/>
            <p:cNvSpPr/>
            <p:nvPr/>
          </p:nvSpPr>
          <p:spPr>
            <a:xfrm>
              <a:off x="6716374" y="5437671"/>
              <a:ext cx="1370448" cy="653280"/>
            </a:xfrm>
            <a:prstGeom prst="round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400" b="1" dirty="0">
                  <a:solidFill>
                    <a:srgbClr val="666633"/>
                  </a:solidFill>
                </a:rPr>
                <a:t>Magasins de producteurs et Drive fermier</a:t>
              </a:r>
            </a:p>
          </p:txBody>
        </p:sp>
      </p:grpSp>
      <p:grpSp>
        <p:nvGrpSpPr>
          <p:cNvPr id="192" name="Groupe 3"/>
          <p:cNvGrpSpPr>
            <a:grpSpLocks/>
          </p:cNvGrpSpPr>
          <p:nvPr/>
        </p:nvGrpSpPr>
        <p:grpSpPr bwMode="auto">
          <a:xfrm>
            <a:off x="116547" y="509772"/>
            <a:ext cx="1335298" cy="811273"/>
            <a:chOff x="77556" y="450840"/>
            <a:chExt cx="1408344" cy="876310"/>
          </a:xfrm>
        </p:grpSpPr>
        <p:sp>
          <p:nvSpPr>
            <p:cNvPr id="247" name="Rectangle à coins arrondis 246"/>
            <p:cNvSpPr/>
            <p:nvPr/>
          </p:nvSpPr>
          <p:spPr>
            <a:xfrm>
              <a:off x="77556" y="696906"/>
              <a:ext cx="1254360" cy="630244"/>
            </a:xfrm>
            <a:prstGeom prst="roundRect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dirty="0">
                  <a:solidFill>
                    <a:schemeClr val="accent3"/>
                  </a:solidFill>
                </a:rPr>
                <a:t>Produit en PC</a:t>
              </a:r>
            </a:p>
          </p:txBody>
        </p:sp>
        <p:pic>
          <p:nvPicPr>
            <p:cNvPr id="248" name="Picture 2" descr="http://www.poitou-charentes-vacances.com/var/crt/storage/images/media/images/poitou-charentes-de-a-a-z/produit-en-poitou-charentes/7377840-1-fre-FR/Produit-en-Poitou-Charentes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438" y="450840"/>
              <a:ext cx="398462" cy="396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" name="ZoneTexte 23"/>
          <p:cNvSpPr txBox="1">
            <a:spLocks noChangeArrowheads="1"/>
          </p:cNvSpPr>
          <p:nvPr/>
        </p:nvSpPr>
        <p:spPr bwMode="auto">
          <a:xfrm>
            <a:off x="5528706" y="1300386"/>
            <a:ext cx="887862" cy="398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100" b="1"/>
              <a:t>Bienvenue à la ferme</a:t>
            </a:r>
          </a:p>
        </p:txBody>
      </p:sp>
      <p:sp>
        <p:nvSpPr>
          <p:cNvPr id="216" name="ZoneTexte 27"/>
          <p:cNvSpPr txBox="1">
            <a:spLocks noChangeArrowheads="1"/>
          </p:cNvSpPr>
          <p:nvPr/>
        </p:nvSpPr>
        <p:spPr bwMode="auto">
          <a:xfrm>
            <a:off x="4178854" y="1300386"/>
            <a:ext cx="8086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IRQUA</a:t>
            </a:r>
          </a:p>
        </p:txBody>
      </p:sp>
      <p:sp>
        <p:nvSpPr>
          <p:cNvPr id="217" name="ZoneTexte 28"/>
          <p:cNvSpPr txBox="1">
            <a:spLocks noChangeArrowheads="1"/>
          </p:cNvSpPr>
          <p:nvPr/>
        </p:nvSpPr>
        <p:spPr bwMode="auto">
          <a:xfrm>
            <a:off x="2795897" y="1295977"/>
            <a:ext cx="750920" cy="34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ODG</a:t>
            </a:r>
          </a:p>
        </p:txBody>
      </p:sp>
      <p:cxnSp>
        <p:nvCxnSpPr>
          <p:cNvPr id="218" name="Connecteur droit avec flèche 217"/>
          <p:cNvCxnSpPr>
            <a:stCxn id="237" idx="1"/>
            <a:endCxn id="233" idx="3"/>
          </p:cNvCxnSpPr>
          <p:nvPr/>
        </p:nvCxnSpPr>
        <p:spPr bwMode="auto">
          <a:xfrm flipH="1">
            <a:off x="3539505" y="1008000"/>
            <a:ext cx="502724" cy="55848"/>
          </a:xfrm>
          <a:prstGeom prst="straightConnector1">
            <a:avLst/>
          </a:prstGeom>
          <a:ln w="1905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Ellipse 218"/>
          <p:cNvSpPr/>
          <p:nvPr/>
        </p:nvSpPr>
        <p:spPr bwMode="auto">
          <a:xfrm>
            <a:off x="5414936" y="1666424"/>
            <a:ext cx="1180047" cy="564364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000" b="1" dirty="0">
                <a:solidFill>
                  <a:schemeClr val="tx1"/>
                </a:solidFill>
              </a:rPr>
              <a:t>Réseau </a:t>
            </a:r>
            <a:r>
              <a:rPr lang="fr-FR" sz="1000" b="1" dirty="0" smtClean="0">
                <a:solidFill>
                  <a:schemeClr val="tx1"/>
                </a:solidFill>
              </a:rPr>
              <a:t>BAF</a:t>
            </a:r>
            <a:endParaRPr lang="fr-FR" sz="1000" b="1" dirty="0">
              <a:solidFill>
                <a:schemeClr val="tx1"/>
              </a:solidFill>
            </a:endParaRPr>
          </a:p>
        </p:txBody>
      </p:sp>
      <p:sp>
        <p:nvSpPr>
          <p:cNvPr id="220" name="Ellipse 219"/>
          <p:cNvSpPr/>
          <p:nvPr/>
        </p:nvSpPr>
        <p:spPr bwMode="auto">
          <a:xfrm>
            <a:off x="4179198" y="1739910"/>
            <a:ext cx="1085222" cy="379182"/>
          </a:xfrm>
          <a:prstGeom prst="ellipse">
            <a:avLst/>
          </a:prstGeom>
          <a:solidFill>
            <a:srgbClr val="FFC0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000" b="1" dirty="0">
                <a:solidFill>
                  <a:schemeClr val="tx1"/>
                </a:solidFill>
              </a:rPr>
              <a:t>IRQUA</a:t>
            </a:r>
          </a:p>
        </p:txBody>
      </p:sp>
      <p:sp>
        <p:nvSpPr>
          <p:cNvPr id="221" name="Ellipse 220"/>
          <p:cNvSpPr/>
          <p:nvPr/>
        </p:nvSpPr>
        <p:spPr bwMode="auto">
          <a:xfrm>
            <a:off x="2851229" y="1596981"/>
            <a:ext cx="1279388" cy="54599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000" b="1" dirty="0">
                <a:solidFill>
                  <a:schemeClr val="tx1"/>
                </a:solidFill>
              </a:rPr>
              <a:t>Organismes certificateurs</a:t>
            </a:r>
          </a:p>
        </p:txBody>
      </p:sp>
      <p:sp>
        <p:nvSpPr>
          <p:cNvPr id="224" name="ZoneTexte 45"/>
          <p:cNvSpPr txBox="1">
            <a:spLocks noChangeArrowheads="1"/>
          </p:cNvSpPr>
          <p:nvPr/>
        </p:nvSpPr>
        <p:spPr bwMode="auto">
          <a:xfrm>
            <a:off x="6580931" y="1780584"/>
            <a:ext cx="8524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b="1" u="sng" dirty="0"/>
              <a:t>Contrôles</a:t>
            </a:r>
          </a:p>
        </p:txBody>
      </p:sp>
      <p:grpSp>
        <p:nvGrpSpPr>
          <p:cNvPr id="225" name="Groupe 5"/>
          <p:cNvGrpSpPr>
            <a:grpSpLocks/>
          </p:cNvGrpSpPr>
          <p:nvPr/>
        </p:nvGrpSpPr>
        <p:grpSpPr bwMode="auto">
          <a:xfrm>
            <a:off x="5408318" y="547954"/>
            <a:ext cx="1122619" cy="773007"/>
            <a:chOff x="1979613" y="495860"/>
            <a:chExt cx="1183605" cy="834465"/>
          </a:xfrm>
        </p:grpSpPr>
        <p:sp>
          <p:nvSpPr>
            <p:cNvPr id="239" name="Rectangle à coins arrondis 238"/>
            <p:cNvSpPr/>
            <p:nvPr/>
          </p:nvSpPr>
          <p:spPr>
            <a:xfrm>
              <a:off x="1980243" y="698971"/>
              <a:ext cx="1077524" cy="631446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dirty="0">
                  <a:solidFill>
                    <a:srgbClr val="669900"/>
                  </a:solidFill>
                </a:rPr>
                <a:t>BAF</a:t>
              </a:r>
            </a:p>
          </p:txBody>
        </p:sp>
        <p:pic>
          <p:nvPicPr>
            <p:cNvPr id="240" name="Picture 57" descr="http://www.tourisme-midi-pyrenees.com/portals/60/images/logo_bv_encadr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8466" y="495860"/>
              <a:ext cx="364752" cy="40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6" name="Groupe 6"/>
          <p:cNvGrpSpPr>
            <a:grpSpLocks/>
          </p:cNvGrpSpPr>
          <p:nvPr/>
        </p:nvGrpSpPr>
        <p:grpSpPr bwMode="auto">
          <a:xfrm>
            <a:off x="4041913" y="527379"/>
            <a:ext cx="1069949" cy="773007"/>
            <a:chOff x="3563938" y="495860"/>
            <a:chExt cx="1128707" cy="834465"/>
          </a:xfrm>
        </p:grpSpPr>
        <p:sp>
          <p:nvSpPr>
            <p:cNvPr id="237" name="Rectangle à coins arrondis 236"/>
            <p:cNvSpPr/>
            <p:nvPr/>
          </p:nvSpPr>
          <p:spPr>
            <a:xfrm>
              <a:off x="3564270" y="698969"/>
              <a:ext cx="1079718" cy="631446"/>
            </a:xfrm>
            <a:prstGeom prst="roundRect">
              <a:avLst/>
            </a:prstGeom>
            <a:noFill/>
            <a:ln>
              <a:solidFill>
                <a:srgbClr val="FF99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dirty="0">
                  <a:solidFill>
                    <a:srgbClr val="FFC000"/>
                  </a:solidFill>
                </a:rPr>
                <a:t>SPC</a:t>
              </a:r>
            </a:p>
          </p:txBody>
        </p:sp>
        <p:pic>
          <p:nvPicPr>
            <p:cNvPr id="238" name="Espace réservé du contenu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2119" y="495860"/>
              <a:ext cx="310526" cy="371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7" name="Groupe 7"/>
          <p:cNvGrpSpPr>
            <a:grpSpLocks/>
          </p:cNvGrpSpPr>
          <p:nvPr/>
        </p:nvGrpSpPr>
        <p:grpSpPr bwMode="auto">
          <a:xfrm>
            <a:off x="2514489" y="549424"/>
            <a:ext cx="1367910" cy="805338"/>
            <a:chOff x="4992688" y="450158"/>
            <a:chExt cx="1442282" cy="870642"/>
          </a:xfrm>
        </p:grpSpPr>
        <p:sp>
          <p:nvSpPr>
            <p:cNvPr id="233" name="Rectangle à coins arrondis 232"/>
            <p:cNvSpPr/>
            <p:nvPr/>
          </p:nvSpPr>
          <p:spPr>
            <a:xfrm>
              <a:off x="4992688" y="688522"/>
              <a:ext cx="1080745" cy="632373"/>
            </a:xfrm>
            <a:prstGeom prst="round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dirty="0">
                  <a:solidFill>
                    <a:srgbClr val="7030A0"/>
                  </a:solidFill>
                </a:rPr>
                <a:t>SIQO</a:t>
              </a:r>
            </a:p>
          </p:txBody>
        </p:sp>
        <p:pic>
          <p:nvPicPr>
            <p:cNvPr id="234" name="Picture 59" descr="http://upload.wikimedia.org/wikipedia/commons/3/3a/Logo_AOP_2008_pos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4035" y="450840"/>
              <a:ext cx="309205" cy="311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" name="Picture 61" descr="http://www.mirabelles-de-lorraine.fr/wp-content/uploads/2012/08/Logo-IGP-fond-jaune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5940" y="450158"/>
              <a:ext cx="306369" cy="307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" name="Picture 63" descr="http://www.observatoire-des-aliments.fr/wp-content/uploads/2013/05/label-rouge1-jpg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2759" y="495860"/>
              <a:ext cx="332211" cy="244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230" name="Connecteur droit avec flèche 229"/>
          <p:cNvCxnSpPr/>
          <p:nvPr/>
        </p:nvCxnSpPr>
        <p:spPr bwMode="auto">
          <a:xfrm>
            <a:off x="3566598" y="2119092"/>
            <a:ext cx="99341" cy="32480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Connecteur droit avec flèche 230"/>
          <p:cNvCxnSpPr>
            <a:stCxn id="220" idx="4"/>
          </p:cNvCxnSpPr>
          <p:nvPr/>
        </p:nvCxnSpPr>
        <p:spPr bwMode="auto">
          <a:xfrm flipH="1">
            <a:off x="4672891" y="2119092"/>
            <a:ext cx="48165" cy="32627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Connecteur droit avec flèche 231"/>
          <p:cNvCxnSpPr/>
          <p:nvPr/>
        </p:nvCxnSpPr>
        <p:spPr bwMode="auto">
          <a:xfrm flipH="1">
            <a:off x="5464606" y="2194046"/>
            <a:ext cx="285980" cy="24984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Organigramme : Fusion 2058"/>
          <p:cNvSpPr/>
          <p:nvPr/>
        </p:nvSpPr>
        <p:spPr>
          <a:xfrm>
            <a:off x="2514489" y="2426258"/>
            <a:ext cx="3347478" cy="983229"/>
          </a:xfrm>
          <a:prstGeom prst="flowChartMerge">
            <a:avLst/>
          </a:prstGeom>
          <a:solidFill>
            <a:srgbClr val="F0F098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fr-FR" b="1" dirty="0">
                <a:solidFill>
                  <a:schemeClr val="tx1"/>
                </a:solidFill>
              </a:rPr>
              <a:t>Socle </a:t>
            </a:r>
            <a:r>
              <a:rPr lang="fr-FR" b="1" dirty="0" smtClean="0">
                <a:solidFill>
                  <a:schemeClr val="tx1"/>
                </a:solidFill>
              </a:rPr>
              <a:t>commun</a:t>
            </a:r>
            <a:endParaRPr lang="fr-FR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fr-FR" sz="1350" b="1" dirty="0">
                <a:solidFill>
                  <a:schemeClr val="tx1"/>
                </a:solidFill>
              </a:rPr>
              <a:t>HACCP, INCO, TRACABILITE …</a:t>
            </a:r>
          </a:p>
        </p:txBody>
      </p:sp>
      <p:grpSp>
        <p:nvGrpSpPr>
          <p:cNvPr id="280" name="Groupe 279"/>
          <p:cNvGrpSpPr/>
          <p:nvPr/>
        </p:nvGrpSpPr>
        <p:grpSpPr>
          <a:xfrm>
            <a:off x="5294523" y="2657001"/>
            <a:ext cx="2957641" cy="1123040"/>
            <a:chOff x="5294523" y="2657001"/>
            <a:chExt cx="2957641" cy="1123040"/>
          </a:xfrm>
        </p:grpSpPr>
        <p:sp>
          <p:nvSpPr>
            <p:cNvPr id="187" name="Ellipse 186"/>
            <p:cNvSpPr/>
            <p:nvPr/>
          </p:nvSpPr>
          <p:spPr>
            <a:xfrm>
              <a:off x="6004959" y="2846592"/>
              <a:ext cx="904602" cy="285121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000" b="1" dirty="0">
                  <a:solidFill>
                    <a:schemeClr val="tx1"/>
                  </a:solidFill>
                </a:rPr>
                <a:t>IRQUA</a:t>
              </a:r>
            </a:p>
          </p:txBody>
        </p:sp>
        <p:sp>
          <p:nvSpPr>
            <p:cNvPr id="188" name="ZoneTexte 90"/>
            <p:cNvSpPr txBox="1">
              <a:spLocks noChangeArrowheads="1"/>
            </p:cNvSpPr>
            <p:nvPr/>
          </p:nvSpPr>
          <p:spPr bwMode="auto">
            <a:xfrm>
              <a:off x="5294523" y="2657001"/>
              <a:ext cx="1080706" cy="285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400" b="1" u="sng" dirty="0"/>
                <a:t>Contrôles</a:t>
              </a:r>
            </a:p>
          </p:txBody>
        </p:sp>
        <p:sp>
          <p:nvSpPr>
            <p:cNvPr id="194" name="ZoneTexte 2049"/>
            <p:cNvSpPr txBox="1"/>
            <p:nvPr/>
          </p:nvSpPr>
          <p:spPr bwMode="auto">
            <a:xfrm>
              <a:off x="6224712" y="3133710"/>
              <a:ext cx="2027452" cy="646331"/>
            </a:xfrm>
            <a:prstGeom prst="rect">
              <a:avLst/>
            </a:prstGeom>
            <a:noFill/>
            <a:ln w="19050">
              <a:solidFill>
                <a:srgbClr val="FF6600"/>
              </a:solidFill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fr-FR" sz="1200" dirty="0"/>
                <a:t>Vérification de l’existence des critères requis par le socle </a:t>
              </a:r>
              <a:r>
                <a:rPr lang="fr-FR" sz="1200" dirty="0" smtClean="0"/>
                <a:t>commun</a:t>
              </a:r>
              <a:r>
                <a:rPr lang="fr-FR" sz="1200" dirty="0"/>
                <a:t>.</a:t>
              </a:r>
            </a:p>
          </p:txBody>
        </p:sp>
      </p:grpSp>
      <p:grpSp>
        <p:nvGrpSpPr>
          <p:cNvPr id="279" name="Groupe 278"/>
          <p:cNvGrpSpPr/>
          <p:nvPr/>
        </p:nvGrpSpPr>
        <p:grpSpPr>
          <a:xfrm>
            <a:off x="3170739" y="3409487"/>
            <a:ext cx="2013906" cy="1141955"/>
            <a:chOff x="3170739" y="3409487"/>
            <a:chExt cx="2013906" cy="1141955"/>
          </a:xfrm>
        </p:grpSpPr>
        <p:sp>
          <p:nvSpPr>
            <p:cNvPr id="185" name="Ellipse 184"/>
            <p:cNvSpPr/>
            <p:nvPr/>
          </p:nvSpPr>
          <p:spPr bwMode="auto">
            <a:xfrm>
              <a:off x="3170739" y="3409487"/>
              <a:ext cx="2013906" cy="665773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400" b="1" dirty="0">
                  <a:solidFill>
                    <a:srgbClr val="C00000"/>
                  </a:solidFill>
                </a:rPr>
                <a:t>Commission </a:t>
              </a:r>
              <a:br>
                <a:rPr lang="fr-FR" sz="1400" b="1" dirty="0">
                  <a:solidFill>
                    <a:srgbClr val="C00000"/>
                  </a:solidFill>
                </a:rPr>
              </a:br>
              <a:r>
                <a:rPr lang="fr-FR" sz="1400" b="1" dirty="0">
                  <a:solidFill>
                    <a:srgbClr val="C00000"/>
                  </a:solidFill>
                </a:rPr>
                <a:t>« accession à la </a:t>
              </a:r>
              <a:br>
                <a:rPr lang="fr-FR" sz="1400" b="1" dirty="0">
                  <a:solidFill>
                    <a:srgbClr val="C00000"/>
                  </a:solidFill>
                </a:rPr>
              </a:br>
              <a:r>
                <a:rPr lang="fr-FR" sz="1400" b="1" dirty="0">
                  <a:solidFill>
                    <a:srgbClr val="C00000"/>
                  </a:solidFill>
                </a:rPr>
                <a:t>plate-forme »</a:t>
              </a:r>
            </a:p>
          </p:txBody>
        </p:sp>
        <p:cxnSp>
          <p:nvCxnSpPr>
            <p:cNvPr id="189" name="Connecteur droit avec flèche 188"/>
            <p:cNvCxnSpPr/>
            <p:nvPr/>
          </p:nvCxnSpPr>
          <p:spPr>
            <a:xfrm>
              <a:off x="3891712" y="4075260"/>
              <a:ext cx="0" cy="476182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5" name="Connecteur droit avec flèche 194"/>
          <p:cNvCxnSpPr/>
          <p:nvPr/>
        </p:nvCxnSpPr>
        <p:spPr>
          <a:xfrm>
            <a:off x="1161349" y="2354243"/>
            <a:ext cx="1971762" cy="2295669"/>
          </a:xfrm>
          <a:prstGeom prst="straightConnector1">
            <a:avLst/>
          </a:prstGeom>
          <a:ln w="47625">
            <a:solidFill>
              <a:srgbClr val="4A7EB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5" name="Groupe 264"/>
          <p:cNvGrpSpPr/>
          <p:nvPr/>
        </p:nvGrpSpPr>
        <p:grpSpPr>
          <a:xfrm>
            <a:off x="3351359" y="5462655"/>
            <a:ext cx="3172880" cy="855364"/>
            <a:chOff x="3351359" y="5462655"/>
            <a:chExt cx="3172880" cy="855364"/>
          </a:xfrm>
        </p:grpSpPr>
        <p:sp>
          <p:nvSpPr>
            <p:cNvPr id="177" name="Flèche droite 176"/>
            <p:cNvSpPr/>
            <p:nvPr/>
          </p:nvSpPr>
          <p:spPr>
            <a:xfrm rot="2052505">
              <a:off x="4602149" y="5462655"/>
              <a:ext cx="1006953" cy="136682"/>
            </a:xfrm>
            <a:prstGeom prst="rightArrow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81" name="Rectangle à coins arrondis 180"/>
            <p:cNvSpPr/>
            <p:nvPr/>
          </p:nvSpPr>
          <p:spPr>
            <a:xfrm>
              <a:off x="3351359" y="5863883"/>
              <a:ext cx="1813720" cy="454136"/>
            </a:xfrm>
            <a:prstGeom prst="round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400" b="1" dirty="0">
                  <a:solidFill>
                    <a:srgbClr val="0000FF"/>
                  </a:solidFill>
                </a:rPr>
                <a:t>Restauration collective publique</a:t>
              </a:r>
            </a:p>
          </p:txBody>
        </p:sp>
        <p:sp>
          <p:nvSpPr>
            <p:cNvPr id="184" name="Rectangle à coins arrondis 183"/>
            <p:cNvSpPr/>
            <p:nvPr/>
          </p:nvSpPr>
          <p:spPr>
            <a:xfrm>
              <a:off x="5253883" y="5863883"/>
              <a:ext cx="1270356" cy="454136"/>
            </a:xfrm>
            <a:prstGeom prst="round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400" b="1" dirty="0">
                  <a:solidFill>
                    <a:srgbClr val="0000FF"/>
                  </a:solidFill>
                </a:rPr>
                <a:t>Restaurateurs</a:t>
              </a:r>
            </a:p>
          </p:txBody>
        </p:sp>
        <p:sp>
          <p:nvSpPr>
            <p:cNvPr id="196" name="Flèche droite 195"/>
            <p:cNvSpPr/>
            <p:nvPr/>
          </p:nvSpPr>
          <p:spPr>
            <a:xfrm rot="5400000">
              <a:off x="4199027" y="5549018"/>
              <a:ext cx="333621" cy="216743"/>
            </a:xfrm>
            <a:prstGeom prst="rightArrow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263" name="Groupe 262"/>
          <p:cNvGrpSpPr/>
          <p:nvPr/>
        </p:nvGrpSpPr>
        <p:grpSpPr>
          <a:xfrm>
            <a:off x="3924826" y="4075260"/>
            <a:ext cx="1943163" cy="399758"/>
            <a:chOff x="3924826" y="4075260"/>
            <a:chExt cx="1943163" cy="399758"/>
          </a:xfrm>
        </p:grpSpPr>
        <p:sp>
          <p:nvSpPr>
            <p:cNvPr id="176" name="Rectangle 175"/>
            <p:cNvSpPr/>
            <p:nvPr/>
          </p:nvSpPr>
          <p:spPr>
            <a:xfrm>
              <a:off x="4721056" y="4075260"/>
              <a:ext cx="1146933" cy="39975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b="1" dirty="0">
                  <a:solidFill>
                    <a:schemeClr val="tx1"/>
                  </a:solidFill>
                </a:rPr>
                <a:t>OFRALIM</a:t>
              </a:r>
            </a:p>
          </p:txBody>
        </p:sp>
        <p:cxnSp>
          <p:nvCxnSpPr>
            <p:cNvPr id="197" name="Connecteur droit avec flèche 196"/>
            <p:cNvCxnSpPr/>
            <p:nvPr/>
          </p:nvCxnSpPr>
          <p:spPr>
            <a:xfrm>
              <a:off x="3924826" y="4209003"/>
              <a:ext cx="796230" cy="0"/>
            </a:xfrm>
            <a:prstGeom prst="straightConnector1">
              <a:avLst/>
            </a:prstGeom>
            <a:ln w="31750">
              <a:solidFill>
                <a:schemeClr val="tx1"/>
              </a:solidFill>
              <a:prstDash val="dash"/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0" name="Rectangle à coins arrondis 199"/>
          <p:cNvSpPr/>
          <p:nvPr/>
        </p:nvSpPr>
        <p:spPr bwMode="auto">
          <a:xfrm>
            <a:off x="1472917" y="762560"/>
            <a:ext cx="891056" cy="558485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rgbClr val="92D050"/>
                </a:solidFill>
              </a:rPr>
              <a:t>BIO</a:t>
            </a:r>
          </a:p>
        </p:txBody>
      </p:sp>
      <p:sp>
        <p:nvSpPr>
          <p:cNvPr id="201" name="ZoneTexte 1"/>
          <p:cNvSpPr txBox="1">
            <a:spLocks noChangeArrowheads="1"/>
          </p:cNvSpPr>
          <p:nvPr/>
        </p:nvSpPr>
        <p:spPr bwMode="auto">
          <a:xfrm>
            <a:off x="1605371" y="1281364"/>
            <a:ext cx="751076" cy="342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MBE</a:t>
            </a:r>
          </a:p>
        </p:txBody>
      </p:sp>
      <p:pic>
        <p:nvPicPr>
          <p:cNvPr id="202" name="Picture 79" descr="http://www.google.fr/url?source=imglanding&amp;ct=img&amp;q=http://www.ma-planete-bio.com/images/Logo-AB-et-europe.jpg&amp;sa=X&amp;ei=puZZVcOVDMirU5HVgNAI&amp;ved=0CAkQ8wc&amp;usg=AFQjCNHjLw1NDek4mWq4TsuUUrnh5-eFZ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373" y="597954"/>
            <a:ext cx="558415" cy="22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3" name="Ellipse 202"/>
          <p:cNvSpPr/>
          <p:nvPr/>
        </p:nvSpPr>
        <p:spPr>
          <a:xfrm>
            <a:off x="1506783" y="1638392"/>
            <a:ext cx="1280894" cy="492350"/>
          </a:xfrm>
          <a:prstGeom prst="ellipse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000" b="1" dirty="0">
                <a:solidFill>
                  <a:schemeClr val="accent3">
                    <a:lumMod val="75000"/>
                  </a:schemeClr>
                </a:solidFill>
              </a:rPr>
              <a:t>Organismes certificateurs</a:t>
            </a:r>
          </a:p>
        </p:txBody>
      </p:sp>
      <p:cxnSp>
        <p:nvCxnSpPr>
          <p:cNvPr id="204" name="Connecteur droit avec flèche 203"/>
          <p:cNvCxnSpPr/>
          <p:nvPr/>
        </p:nvCxnSpPr>
        <p:spPr bwMode="auto">
          <a:xfrm>
            <a:off x="2520510" y="2107334"/>
            <a:ext cx="577982" cy="3189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4" name="Groupe 263"/>
          <p:cNvGrpSpPr/>
          <p:nvPr/>
        </p:nvGrpSpPr>
        <p:grpSpPr>
          <a:xfrm>
            <a:off x="280829" y="5155084"/>
            <a:ext cx="3069025" cy="1154117"/>
            <a:chOff x="280829" y="5155084"/>
            <a:chExt cx="3069025" cy="1154117"/>
          </a:xfrm>
        </p:grpSpPr>
        <p:sp>
          <p:nvSpPr>
            <p:cNvPr id="182" name="Rectangle à coins arrondis 181"/>
            <p:cNvSpPr/>
            <p:nvPr/>
          </p:nvSpPr>
          <p:spPr>
            <a:xfrm>
              <a:off x="1799538" y="5943246"/>
              <a:ext cx="1386253" cy="365954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rgbClr val="66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400" b="1" dirty="0">
                  <a:solidFill>
                    <a:schemeClr val="tx1"/>
                  </a:solidFill>
                </a:rPr>
                <a:t>SRC/Grossistes</a:t>
              </a:r>
            </a:p>
          </p:txBody>
        </p:sp>
        <p:sp>
          <p:nvSpPr>
            <p:cNvPr id="183" name="Rectangle à coins arrondis 182"/>
            <p:cNvSpPr/>
            <p:nvPr/>
          </p:nvSpPr>
          <p:spPr>
            <a:xfrm>
              <a:off x="280829" y="5932958"/>
              <a:ext cx="1360666" cy="376243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rgbClr val="66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400" b="1" dirty="0">
                  <a:solidFill>
                    <a:schemeClr val="tx1"/>
                  </a:solidFill>
                </a:rPr>
                <a:t>GMS/Drive</a:t>
              </a:r>
            </a:p>
          </p:txBody>
        </p:sp>
        <p:cxnSp>
          <p:nvCxnSpPr>
            <p:cNvPr id="198" name="Connecteur droit avec flèche 197"/>
            <p:cNvCxnSpPr/>
            <p:nvPr/>
          </p:nvCxnSpPr>
          <p:spPr>
            <a:xfrm flipH="1">
              <a:off x="2869707" y="5406806"/>
              <a:ext cx="480147" cy="536440"/>
            </a:xfrm>
            <a:prstGeom prst="straightConnector1">
              <a:avLst/>
            </a:prstGeom>
            <a:ln w="47625">
              <a:solidFill>
                <a:srgbClr val="4A7EBB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Connecteur droit avec flèche 198"/>
            <p:cNvCxnSpPr/>
            <p:nvPr/>
          </p:nvCxnSpPr>
          <p:spPr>
            <a:xfrm flipH="1">
              <a:off x="1125225" y="5389170"/>
              <a:ext cx="2034978" cy="474713"/>
            </a:xfrm>
            <a:prstGeom prst="straightConnector1">
              <a:avLst/>
            </a:prstGeom>
            <a:ln w="47625">
              <a:solidFill>
                <a:srgbClr val="4A7EBB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" name="Ellipse 204"/>
            <p:cNvSpPr/>
            <p:nvPr/>
          </p:nvSpPr>
          <p:spPr>
            <a:xfrm>
              <a:off x="1605371" y="5155084"/>
              <a:ext cx="1338088" cy="565173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000" b="1" dirty="0">
                  <a:solidFill>
                    <a:schemeClr val="tx1"/>
                  </a:solidFill>
                </a:rPr>
                <a:t>Commission d’agrément ARIA</a:t>
              </a:r>
            </a:p>
          </p:txBody>
        </p:sp>
      </p:grpSp>
      <p:sp>
        <p:nvSpPr>
          <p:cNvPr id="206" name="ZoneTexte 205"/>
          <p:cNvSpPr txBox="1"/>
          <p:nvPr/>
        </p:nvSpPr>
        <p:spPr>
          <a:xfrm>
            <a:off x="376135" y="2379894"/>
            <a:ext cx="437720" cy="751271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b="1" dirty="0">
                <a:solidFill>
                  <a:schemeClr val="accent6"/>
                </a:solidFill>
              </a:rPr>
              <a:t>IRQUA</a:t>
            </a:r>
          </a:p>
        </p:txBody>
      </p:sp>
      <p:sp>
        <p:nvSpPr>
          <p:cNvPr id="207" name="ZoneTexte 206"/>
          <p:cNvSpPr txBox="1"/>
          <p:nvPr/>
        </p:nvSpPr>
        <p:spPr>
          <a:xfrm>
            <a:off x="209711" y="3334216"/>
            <a:ext cx="615553" cy="1029428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>
              <a:defRPr/>
            </a:pPr>
            <a:r>
              <a:rPr lang="fr-FR" sz="1400" b="1" dirty="0">
                <a:solidFill>
                  <a:srgbClr val="C00000"/>
                </a:solidFill>
              </a:rPr>
              <a:t>Multi partenaires</a:t>
            </a:r>
          </a:p>
        </p:txBody>
      </p:sp>
      <p:sp>
        <p:nvSpPr>
          <p:cNvPr id="208" name="ZoneTexte 207"/>
          <p:cNvSpPr txBox="1"/>
          <p:nvPr/>
        </p:nvSpPr>
        <p:spPr>
          <a:xfrm>
            <a:off x="437185" y="4637899"/>
            <a:ext cx="461665" cy="751271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b="1" dirty="0">
                <a:solidFill>
                  <a:srgbClr val="00B0F0"/>
                </a:solidFill>
              </a:rPr>
              <a:t>ARIA</a:t>
            </a:r>
          </a:p>
        </p:txBody>
      </p:sp>
      <p:cxnSp>
        <p:nvCxnSpPr>
          <p:cNvPr id="209" name="Connecteur droit 208"/>
          <p:cNvCxnSpPr/>
          <p:nvPr/>
        </p:nvCxnSpPr>
        <p:spPr>
          <a:xfrm>
            <a:off x="304912" y="3159638"/>
            <a:ext cx="3485954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Connecteur droit 209"/>
          <p:cNvCxnSpPr/>
          <p:nvPr/>
        </p:nvCxnSpPr>
        <p:spPr>
          <a:xfrm>
            <a:off x="280829" y="2301334"/>
            <a:ext cx="6505308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Connecteur droit 210"/>
          <p:cNvCxnSpPr/>
          <p:nvPr/>
        </p:nvCxnSpPr>
        <p:spPr>
          <a:xfrm>
            <a:off x="4772231" y="3181683"/>
            <a:ext cx="1452481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Connecteur droit 211"/>
          <p:cNvCxnSpPr/>
          <p:nvPr/>
        </p:nvCxnSpPr>
        <p:spPr>
          <a:xfrm>
            <a:off x="350067" y="4548502"/>
            <a:ext cx="2519641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Connecteur droit 212"/>
          <p:cNvCxnSpPr/>
          <p:nvPr/>
        </p:nvCxnSpPr>
        <p:spPr>
          <a:xfrm flipV="1">
            <a:off x="4672891" y="4533805"/>
            <a:ext cx="3833647" cy="441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6" name="Groupe 275"/>
          <p:cNvGrpSpPr/>
          <p:nvPr/>
        </p:nvGrpSpPr>
        <p:grpSpPr>
          <a:xfrm>
            <a:off x="5529333" y="1195292"/>
            <a:ext cx="3170066" cy="1432609"/>
            <a:chOff x="5529333" y="1195292"/>
            <a:chExt cx="3170066" cy="1432609"/>
          </a:xfrm>
        </p:grpSpPr>
        <p:sp>
          <p:nvSpPr>
            <p:cNvPr id="258" name="Étoile à 5 branches 257"/>
            <p:cNvSpPr/>
            <p:nvPr/>
          </p:nvSpPr>
          <p:spPr bwMode="auto">
            <a:xfrm>
              <a:off x="7740755" y="1300469"/>
              <a:ext cx="102351" cy="119045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50" name="Étoile à 5 branches 249"/>
            <p:cNvSpPr/>
            <p:nvPr/>
          </p:nvSpPr>
          <p:spPr bwMode="auto">
            <a:xfrm>
              <a:off x="7638059" y="1401879"/>
              <a:ext cx="102351" cy="119045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51" name="Étoile à 5 branches 250"/>
            <p:cNvSpPr/>
            <p:nvPr/>
          </p:nvSpPr>
          <p:spPr bwMode="auto">
            <a:xfrm>
              <a:off x="7842761" y="1513576"/>
              <a:ext cx="102351" cy="119045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52" name="Étoile à 5 branches 251"/>
            <p:cNvSpPr/>
            <p:nvPr/>
          </p:nvSpPr>
          <p:spPr bwMode="auto">
            <a:xfrm>
              <a:off x="7893936" y="1321045"/>
              <a:ext cx="102351" cy="119045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grpSp>
          <p:nvGrpSpPr>
            <p:cNvPr id="275" name="Groupe 274"/>
            <p:cNvGrpSpPr/>
            <p:nvPr/>
          </p:nvGrpSpPr>
          <p:grpSpPr>
            <a:xfrm>
              <a:off x="5529333" y="1195292"/>
              <a:ext cx="3170066" cy="1432609"/>
              <a:chOff x="5529333" y="1195292"/>
              <a:chExt cx="3170066" cy="1432609"/>
            </a:xfrm>
          </p:grpSpPr>
          <p:sp>
            <p:nvSpPr>
              <p:cNvPr id="249" name="Ellipse 248"/>
              <p:cNvSpPr/>
              <p:nvPr/>
            </p:nvSpPr>
            <p:spPr bwMode="auto">
              <a:xfrm>
                <a:off x="7507331" y="1195292"/>
                <a:ext cx="632553" cy="52257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cxnSp>
            <p:nvCxnSpPr>
              <p:cNvPr id="191" name="Connecteur droit 190"/>
              <p:cNvCxnSpPr/>
              <p:nvPr/>
            </p:nvCxnSpPr>
            <p:spPr>
              <a:xfrm>
                <a:off x="8005318" y="1698758"/>
                <a:ext cx="246847" cy="24984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Connecteur en arc 178"/>
              <p:cNvCxnSpPr>
                <a:stCxn id="249" idx="4"/>
              </p:cNvCxnSpPr>
              <p:nvPr/>
            </p:nvCxnSpPr>
            <p:spPr>
              <a:xfrm rot="5400000">
                <a:off x="6231888" y="1015311"/>
                <a:ext cx="889166" cy="2294276"/>
              </a:xfrm>
              <a:prstGeom prst="curvedConnector2">
                <a:avLst/>
              </a:prstGeom>
              <a:ln w="317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0" name="Trapèze 189"/>
              <p:cNvSpPr/>
              <p:nvPr/>
            </p:nvSpPr>
            <p:spPr>
              <a:xfrm rot="20394758">
                <a:off x="7580370" y="2004385"/>
                <a:ext cx="1119029" cy="623516"/>
              </a:xfrm>
              <a:prstGeom prst="trapezoid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fr-FR" sz="1200" b="1" dirty="0">
                    <a:solidFill>
                      <a:schemeClr val="tx1"/>
                    </a:solidFill>
                  </a:rPr>
                  <a:t>Pas  de CDC particulier</a:t>
                </a:r>
              </a:p>
            </p:txBody>
          </p:sp>
        </p:grpSp>
      </p:grpSp>
      <p:grpSp>
        <p:nvGrpSpPr>
          <p:cNvPr id="274" name="Groupe 273"/>
          <p:cNvGrpSpPr/>
          <p:nvPr/>
        </p:nvGrpSpPr>
        <p:grpSpPr>
          <a:xfrm>
            <a:off x="4432065" y="90904"/>
            <a:ext cx="4722116" cy="1055619"/>
            <a:chOff x="4432065" y="90904"/>
            <a:chExt cx="4722116" cy="1055619"/>
          </a:xfrm>
        </p:grpSpPr>
        <p:grpSp>
          <p:nvGrpSpPr>
            <p:cNvPr id="268" name="Groupe 267"/>
            <p:cNvGrpSpPr/>
            <p:nvPr/>
          </p:nvGrpSpPr>
          <p:grpSpPr>
            <a:xfrm>
              <a:off x="4432065" y="118832"/>
              <a:ext cx="1625574" cy="586410"/>
              <a:chOff x="4432065" y="118832"/>
              <a:chExt cx="1625574" cy="586410"/>
            </a:xfrm>
          </p:grpSpPr>
          <p:grpSp>
            <p:nvGrpSpPr>
              <p:cNvPr id="214" name="Groupe 9"/>
              <p:cNvGrpSpPr>
                <a:grpSpLocks/>
              </p:cNvGrpSpPr>
              <p:nvPr/>
            </p:nvGrpSpPr>
            <p:grpSpPr bwMode="auto">
              <a:xfrm>
                <a:off x="4660407" y="118832"/>
                <a:ext cx="725338" cy="283632"/>
                <a:chOff x="5003800" y="141288"/>
                <a:chExt cx="936625" cy="449262"/>
              </a:xfrm>
            </p:grpSpPr>
            <p:sp>
              <p:nvSpPr>
                <p:cNvPr id="241" name="Ellipse 240"/>
                <p:cNvSpPr/>
                <p:nvPr/>
              </p:nvSpPr>
              <p:spPr>
                <a:xfrm>
                  <a:off x="5004372" y="141288"/>
                  <a:ext cx="936818" cy="449294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242" name="Étoile à 5 branches 241"/>
                <p:cNvSpPr/>
                <p:nvPr/>
              </p:nvSpPr>
              <p:spPr>
                <a:xfrm>
                  <a:off x="5274534" y="229750"/>
                  <a:ext cx="106898" cy="128038"/>
                </a:xfrm>
                <a:prstGeom prst="star5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243" name="Étoile à 5 branches 242"/>
                <p:cNvSpPr/>
                <p:nvPr/>
              </p:nvSpPr>
              <p:spPr>
                <a:xfrm>
                  <a:off x="5426135" y="383394"/>
                  <a:ext cx="108842" cy="128038"/>
                </a:xfrm>
                <a:prstGeom prst="star5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244" name="Étoile à 5 branches 243"/>
                <p:cNvSpPr/>
                <p:nvPr/>
              </p:nvSpPr>
              <p:spPr>
                <a:xfrm>
                  <a:off x="5534977" y="227423"/>
                  <a:ext cx="106898" cy="128036"/>
                </a:xfrm>
                <a:prstGeom prst="star5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245" name="Étoile à 5 branches 244"/>
                <p:cNvSpPr/>
                <p:nvPr/>
              </p:nvSpPr>
              <p:spPr>
                <a:xfrm>
                  <a:off x="5661311" y="355459"/>
                  <a:ext cx="108842" cy="128038"/>
                </a:xfrm>
                <a:prstGeom prst="star5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246" name="Étoile à 5 branches 245"/>
                <p:cNvSpPr/>
                <p:nvPr/>
              </p:nvSpPr>
              <p:spPr>
                <a:xfrm>
                  <a:off x="5224000" y="343820"/>
                  <a:ext cx="106898" cy="130365"/>
                </a:xfrm>
                <a:prstGeom prst="star5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</p:grpSp>
          <p:cxnSp>
            <p:nvCxnSpPr>
              <p:cNvPr id="222" name="Connecteur droit avec flèche 2052"/>
              <p:cNvCxnSpPr/>
              <p:nvPr/>
            </p:nvCxnSpPr>
            <p:spPr bwMode="auto">
              <a:xfrm flipH="1">
                <a:off x="4432065" y="374560"/>
                <a:ext cx="376291" cy="330682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Connecteur droit avec flèche 2054"/>
              <p:cNvCxnSpPr/>
              <p:nvPr/>
            </p:nvCxnSpPr>
            <p:spPr bwMode="auto">
              <a:xfrm>
                <a:off x="5315595" y="374560"/>
                <a:ext cx="334146" cy="330682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8" name="Étoile à 5 branches 227"/>
              <p:cNvSpPr/>
              <p:nvPr/>
            </p:nvSpPr>
            <p:spPr bwMode="auto">
              <a:xfrm>
                <a:off x="5920670" y="324590"/>
                <a:ext cx="136969" cy="101410"/>
              </a:xfrm>
              <a:prstGeom prst="star5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229" name="Étoile à 5 branches 228"/>
              <p:cNvSpPr/>
              <p:nvPr/>
            </p:nvSpPr>
            <p:spPr bwMode="auto">
              <a:xfrm>
                <a:off x="5750586" y="343696"/>
                <a:ext cx="84289" cy="82303"/>
              </a:xfrm>
              <a:prstGeom prst="star5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</p:grpSp>
        <p:sp>
          <p:nvSpPr>
            <p:cNvPr id="186" name="ZoneTexte 39"/>
            <p:cNvSpPr txBox="1">
              <a:spLocks noChangeArrowheads="1"/>
            </p:cNvSpPr>
            <p:nvPr/>
          </p:nvSpPr>
          <p:spPr bwMode="auto">
            <a:xfrm>
              <a:off x="6676472" y="623303"/>
              <a:ext cx="246539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400" b="1" dirty="0" smtClean="0">
                  <a:solidFill>
                    <a:srgbClr val="FF0000"/>
                  </a:solidFill>
                </a:rPr>
                <a:t>                              générés par </a:t>
              </a:r>
              <a:br>
                <a:rPr lang="fr-FR" altLang="fr-FR" sz="1400" b="1" dirty="0" smtClean="0">
                  <a:solidFill>
                    <a:srgbClr val="FF0000"/>
                  </a:solidFill>
                </a:rPr>
              </a:br>
              <a:r>
                <a:rPr lang="fr-FR" altLang="fr-FR" sz="1400" b="1" dirty="0" smtClean="0">
                  <a:solidFill>
                    <a:srgbClr val="FF0000"/>
                  </a:solidFill>
                </a:rPr>
                <a:t>         AFIPAR </a:t>
              </a:r>
              <a:r>
                <a:rPr lang="fr-FR" altLang="fr-FR" sz="1400" b="1" dirty="0">
                  <a:solidFill>
                    <a:srgbClr val="FF0000"/>
                  </a:solidFill>
                </a:rPr>
                <a:t>/ </a:t>
              </a:r>
              <a:r>
                <a:rPr lang="fr-FR" altLang="fr-FR" sz="1400" b="1" dirty="0" err="1" smtClean="0">
                  <a:solidFill>
                    <a:srgbClr val="FF0000"/>
                  </a:solidFill>
                </a:rPr>
                <a:t>Ch.Agriculture</a:t>
              </a:r>
              <a:endParaRPr lang="fr-FR" altLang="fr-FR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59" name="ZoneTexte 258"/>
            <p:cNvSpPr txBox="1"/>
            <p:nvPr/>
          </p:nvSpPr>
          <p:spPr>
            <a:xfrm>
              <a:off x="7019463" y="90904"/>
              <a:ext cx="21347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altLang="fr-FR" sz="1400" b="1" dirty="0">
                  <a:solidFill>
                    <a:srgbClr val="FF0000"/>
                  </a:solidFill>
                </a:rPr>
                <a:t>Collectifs </a:t>
              </a:r>
              <a:r>
                <a:rPr lang="fr-FR" altLang="fr-FR" sz="1400" b="1" dirty="0" smtClean="0">
                  <a:solidFill>
                    <a:srgbClr val="FF0000"/>
                  </a:solidFill>
                </a:rPr>
                <a:t>de</a:t>
              </a:r>
              <a:r>
                <a:rPr lang="fr-FR" altLang="fr-FR" sz="1400" b="1" dirty="0">
                  <a:solidFill>
                    <a:srgbClr val="FF0000"/>
                  </a:solidFill>
                </a:rPr>
                <a:t/>
              </a:r>
              <a:br>
                <a:rPr lang="fr-FR" altLang="fr-FR" sz="1400" b="1" dirty="0">
                  <a:solidFill>
                    <a:srgbClr val="FF0000"/>
                  </a:solidFill>
                </a:rPr>
              </a:br>
              <a:r>
                <a:rPr lang="fr-FR" altLang="fr-FR" sz="1400" b="1" dirty="0" smtClean="0">
                  <a:solidFill>
                    <a:srgbClr val="FF0000"/>
                  </a:solidFill>
                </a:rPr>
                <a:t>producteurs et d’artisans </a:t>
              </a:r>
              <a:endParaRPr lang="fr-FR" sz="1400" dirty="0"/>
            </a:p>
          </p:txBody>
        </p:sp>
      </p:grpSp>
      <p:grpSp>
        <p:nvGrpSpPr>
          <p:cNvPr id="94" name="Groupe 93"/>
          <p:cNvGrpSpPr/>
          <p:nvPr/>
        </p:nvGrpSpPr>
        <p:grpSpPr>
          <a:xfrm>
            <a:off x="7596336" y="6451835"/>
            <a:ext cx="1429587" cy="357239"/>
            <a:chOff x="7596336" y="6451835"/>
            <a:chExt cx="1429587" cy="357239"/>
          </a:xfrm>
        </p:grpSpPr>
        <p:pic>
          <p:nvPicPr>
            <p:cNvPr id="95" name="Picture 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3835" y="6459748"/>
              <a:ext cx="792088" cy="3385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6" name="Picture 3"/>
            <p:cNvPicPr/>
            <p:nvPr/>
          </p:nvPicPr>
          <p:blipFill>
            <a:blip r:embed="rId10"/>
            <a:stretch/>
          </p:blipFill>
          <p:spPr>
            <a:xfrm>
              <a:off x="7596336" y="6451835"/>
              <a:ext cx="541379" cy="357239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27340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9037" y="116632"/>
            <a:ext cx="7725544" cy="792088"/>
          </a:xfrm>
        </p:spPr>
        <p:txBody>
          <a:bodyPr>
            <a:normAutofit/>
          </a:bodyPr>
          <a:lstStyle/>
          <a:p>
            <a:r>
              <a:rPr lang="fr-FR" sz="3000" dirty="0" smtClean="0">
                <a:solidFill>
                  <a:srgbClr val="DC2C00"/>
                </a:solidFill>
              </a:rPr>
              <a:t>Etude de faisabilité 2016</a:t>
            </a:r>
            <a:endParaRPr lang="fr-FR" sz="3000" dirty="0">
              <a:solidFill>
                <a:srgbClr val="DC2C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31639" y="908720"/>
            <a:ext cx="7298239" cy="2529805"/>
          </a:xfrm>
        </p:spPr>
        <p:txBody>
          <a:bodyPr>
            <a:normAutofit fontScale="62500" lnSpcReduction="20000"/>
          </a:bodyPr>
          <a:lstStyle/>
          <a:p>
            <a:pPr marL="266700" lvl="2" indent="-266700">
              <a:buFont typeface="Wingdings" panose="05000000000000000000" pitchFamily="2" charset="2"/>
              <a:buChar char="§"/>
            </a:pPr>
            <a:r>
              <a:rPr lang="fr-FR" sz="3200" noProof="1" smtClean="0">
                <a:solidFill>
                  <a:schemeClr val="tx1"/>
                </a:solidFill>
              </a:rPr>
              <a:t>Analyse du nombre de producteurs, collectifs de producteurs, TPE accompagnés par structure, </a:t>
            </a:r>
            <a:br>
              <a:rPr lang="fr-FR" sz="3200" noProof="1" smtClean="0">
                <a:solidFill>
                  <a:schemeClr val="tx1"/>
                </a:solidFill>
              </a:rPr>
            </a:br>
            <a:r>
              <a:rPr lang="fr-FR" sz="3200" noProof="1" smtClean="0">
                <a:solidFill>
                  <a:schemeClr val="tx1"/>
                </a:solidFill>
              </a:rPr>
              <a:t>potentiellement intéressés par la plate-forme logistique</a:t>
            </a:r>
            <a:endParaRPr lang="fr-FR" sz="2900" i="1" noProof="1" smtClean="0">
              <a:solidFill>
                <a:schemeClr val="tx1"/>
              </a:solidFill>
            </a:endParaRPr>
          </a:p>
          <a:p>
            <a:pPr marL="266700" lvl="2" indent="-266700" algn="just">
              <a:buFont typeface="Wingdings" panose="05000000000000000000" pitchFamily="2" charset="2"/>
              <a:buChar char="§"/>
            </a:pPr>
            <a:endParaRPr lang="fr-FR" sz="1400" i="1" noProof="1" smtClean="0">
              <a:solidFill>
                <a:schemeClr val="tx1"/>
              </a:solidFill>
            </a:endParaRPr>
          </a:p>
          <a:p>
            <a:pPr marL="266700" lvl="2" indent="-266700" algn="just">
              <a:buFont typeface="Wingdings" panose="05000000000000000000" pitchFamily="2" charset="2"/>
              <a:buChar char="§"/>
            </a:pPr>
            <a:r>
              <a:rPr lang="fr-FR" sz="3200" noProof="1">
                <a:solidFill>
                  <a:schemeClr val="tx1"/>
                </a:solidFill>
              </a:rPr>
              <a:t>Identification des modules manquants au niveau des cahiers des charges gérés par les </a:t>
            </a:r>
            <a:r>
              <a:rPr lang="fr-FR" sz="3200" noProof="1" smtClean="0">
                <a:solidFill>
                  <a:schemeClr val="tx1"/>
                </a:solidFill>
              </a:rPr>
              <a:t>réseaux</a:t>
            </a:r>
          </a:p>
          <a:p>
            <a:pPr marL="266700" lvl="2" indent="-266700" algn="just">
              <a:buFont typeface="Wingdings" panose="05000000000000000000" pitchFamily="2" charset="2"/>
              <a:buChar char="§"/>
            </a:pPr>
            <a:endParaRPr lang="fr-FR" sz="1400" noProof="1">
              <a:solidFill>
                <a:schemeClr val="tx1"/>
              </a:solidFill>
            </a:endParaRPr>
          </a:p>
          <a:p>
            <a:pPr marL="266700" lvl="2" indent="-266700" algn="just">
              <a:buFont typeface="Wingdings" panose="05000000000000000000" pitchFamily="2" charset="2"/>
              <a:buChar char="§"/>
            </a:pPr>
            <a:r>
              <a:rPr lang="fr-FR" sz="3200" noProof="1" smtClean="0">
                <a:solidFill>
                  <a:schemeClr val="tx1"/>
                </a:solidFill>
              </a:rPr>
              <a:t>Création du socle </a:t>
            </a:r>
            <a:r>
              <a:rPr lang="fr-FR" sz="3200" noProof="1">
                <a:solidFill>
                  <a:schemeClr val="tx1"/>
                </a:solidFill>
              </a:rPr>
              <a:t>commun </a:t>
            </a:r>
            <a:r>
              <a:rPr lang="fr-FR" sz="3200" noProof="1" smtClean="0">
                <a:solidFill>
                  <a:schemeClr val="tx1"/>
                </a:solidFill>
              </a:rPr>
              <a:t>d’accession à la plateforme</a:t>
            </a:r>
            <a:br>
              <a:rPr lang="fr-FR" sz="3200" noProof="1" smtClean="0">
                <a:solidFill>
                  <a:schemeClr val="tx1"/>
                </a:solidFill>
              </a:rPr>
            </a:br>
            <a:r>
              <a:rPr lang="fr-FR" sz="3200" noProof="1" smtClean="0">
                <a:solidFill>
                  <a:schemeClr val="tx1"/>
                </a:solidFill>
              </a:rPr>
              <a:t>adapté aux segments d’activité  : produits bruts, produits transformés …</a:t>
            </a:r>
          </a:p>
          <a:p>
            <a:pPr marL="266700" lvl="2" indent="-266700" algn="just">
              <a:buFont typeface="Wingdings" panose="05000000000000000000" pitchFamily="2" charset="2"/>
              <a:buChar char="§"/>
            </a:pPr>
            <a:endParaRPr lang="fr-FR" sz="1400" noProof="1" smtClean="0">
              <a:solidFill>
                <a:schemeClr val="tx1"/>
              </a:solidFill>
            </a:endParaRPr>
          </a:p>
          <a:p>
            <a:pPr marL="266700" lvl="2" indent="-266700" algn="just">
              <a:buFont typeface="Wingdings" panose="05000000000000000000" pitchFamily="2" charset="2"/>
              <a:buChar char="§"/>
            </a:pPr>
            <a:endParaRPr lang="fr-FR" sz="3200" noProof="1" smtClean="0">
              <a:solidFill>
                <a:schemeClr val="tx1"/>
              </a:solidFill>
            </a:endParaRPr>
          </a:p>
          <a:p>
            <a:pPr marL="266700" lvl="2" indent="-266700" algn="just">
              <a:buFont typeface="Wingdings" panose="05000000000000000000" pitchFamily="2" charset="2"/>
              <a:buChar char="§"/>
            </a:pPr>
            <a:endParaRPr lang="fr-FR" sz="3200" noProof="1">
              <a:solidFill>
                <a:schemeClr val="tx1"/>
              </a:solidFill>
            </a:endParaRPr>
          </a:p>
          <a:p>
            <a:pPr marL="266700" lvl="2" indent="-266700" algn="just">
              <a:buFont typeface="Wingdings" panose="05000000000000000000" pitchFamily="2" charset="2"/>
              <a:buChar char="§"/>
            </a:pPr>
            <a:endParaRPr lang="fr-FR" sz="3200" noProof="1">
              <a:solidFill>
                <a:schemeClr val="tx1"/>
              </a:solidFill>
            </a:endParaRPr>
          </a:p>
          <a:p>
            <a:pPr marL="266700" lvl="2" indent="-266700">
              <a:buFont typeface="Wingdings" panose="05000000000000000000" pitchFamily="2" charset="2"/>
              <a:buChar char="§"/>
            </a:pPr>
            <a:endParaRPr lang="fr-FR" noProof="1" smtClean="0">
              <a:solidFill>
                <a:schemeClr val="tx1"/>
              </a:solidFill>
            </a:endParaRPr>
          </a:p>
          <a:p>
            <a:pPr marL="266700" lvl="2" indent="-266700">
              <a:buFont typeface="Wingdings" panose="05000000000000000000" pitchFamily="2" charset="2"/>
              <a:buChar char="§"/>
            </a:pPr>
            <a:endParaRPr lang="fr-FR" noProof="1" smtClean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9037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438275" y="4248125"/>
            <a:ext cx="67687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lvl="2" indent="-266700" algn="just">
              <a:buFont typeface="Wingdings" panose="05000000000000000000" pitchFamily="2" charset="2"/>
              <a:buChar char="§"/>
            </a:pPr>
            <a:r>
              <a:rPr lang="fr-FR" sz="2000" noProof="1"/>
              <a:t>Appui technique de l’IRQUA </a:t>
            </a:r>
            <a:r>
              <a:rPr lang="fr-FR" sz="2000" noProof="1" smtClean="0"/>
              <a:t>pour :</a:t>
            </a:r>
          </a:p>
          <a:p>
            <a:pPr marL="1257300" lvl="4" indent="-342900" algn="just">
              <a:buFont typeface="Wingdings" panose="05000000000000000000" pitchFamily="2" charset="2"/>
              <a:buChar char="ü"/>
            </a:pPr>
            <a:r>
              <a:rPr lang="fr-FR" sz="2000" noProof="1" smtClean="0"/>
              <a:t>compléter </a:t>
            </a:r>
            <a:r>
              <a:rPr lang="fr-FR" sz="2000" noProof="1"/>
              <a:t>les cahiers des charges </a:t>
            </a:r>
            <a:r>
              <a:rPr lang="fr-FR" sz="2000" noProof="1" smtClean="0"/>
              <a:t>existants</a:t>
            </a:r>
          </a:p>
          <a:p>
            <a:pPr marL="1257300" lvl="4" indent="-342900" algn="just">
              <a:buFont typeface="Wingdings" panose="05000000000000000000" pitchFamily="2" charset="2"/>
              <a:buChar char="ü"/>
            </a:pPr>
            <a:r>
              <a:rPr lang="fr-FR" sz="2000" noProof="1" smtClean="0"/>
              <a:t>mettre </a:t>
            </a:r>
            <a:r>
              <a:rPr lang="fr-FR" sz="2000" noProof="1"/>
              <a:t>en place les procédures au niveau des </a:t>
            </a:r>
            <a:r>
              <a:rPr lang="fr-FR" sz="2000" noProof="1" smtClean="0"/>
              <a:t>opérateurs</a:t>
            </a:r>
          </a:p>
          <a:p>
            <a:pPr marL="266700" lvl="2" indent="-266700" algn="just">
              <a:buFont typeface="Wingdings" panose="05000000000000000000" pitchFamily="2" charset="2"/>
              <a:buChar char="§"/>
            </a:pPr>
            <a:r>
              <a:rPr lang="fr-FR" sz="2000" noProof="1"/>
              <a:t>Contrôle du respect du socle commun</a:t>
            </a:r>
          </a:p>
          <a:p>
            <a:pPr marL="266700" lvl="2" indent="-266700" algn="just">
              <a:buFont typeface="Wingdings" panose="05000000000000000000" pitchFamily="2" charset="2"/>
              <a:buChar char="§"/>
            </a:pPr>
            <a:r>
              <a:rPr lang="fr-FR" sz="2000" noProof="1" smtClean="0"/>
              <a:t>Suivi des opérateurs et conseil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350937" y="3645024"/>
            <a:ext cx="772554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000" dirty="0" smtClean="0">
                <a:solidFill>
                  <a:srgbClr val="DC2C00"/>
                </a:solidFill>
              </a:rPr>
              <a:t>Poursuite des travaux</a:t>
            </a:r>
            <a:endParaRPr lang="fr-FR" sz="3000" dirty="0">
              <a:solidFill>
                <a:srgbClr val="DC2C00"/>
              </a:solidFill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7596336" y="6451835"/>
            <a:ext cx="1429587" cy="357239"/>
            <a:chOff x="7596336" y="6451835"/>
            <a:chExt cx="1429587" cy="357239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3835" y="6459748"/>
              <a:ext cx="792088" cy="3385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3"/>
            <p:cNvPicPr/>
            <p:nvPr/>
          </p:nvPicPr>
          <p:blipFill>
            <a:blip r:embed="rId4"/>
            <a:stretch/>
          </p:blipFill>
          <p:spPr>
            <a:xfrm>
              <a:off x="7596336" y="6451835"/>
              <a:ext cx="541379" cy="357239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73786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725544" cy="1143000"/>
          </a:xfrm>
        </p:spPr>
        <p:txBody>
          <a:bodyPr/>
          <a:lstStyle/>
          <a:p>
            <a:pPr algn="ctr"/>
            <a:r>
              <a:rPr lang="fr-FR" sz="2800" b="1" dirty="0" smtClean="0">
                <a:solidFill>
                  <a:srgbClr val="DC2C00"/>
                </a:solidFill>
              </a:rPr>
              <a:t>Présentation de l’Etude de faisabilité de la plateforme Logistique</a:t>
            </a:r>
            <a:endParaRPr lang="fr-FR" b="1" dirty="0">
              <a:solidFill>
                <a:srgbClr val="DC2C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2204864"/>
            <a:ext cx="7920880" cy="2548879"/>
          </a:xfrm>
        </p:spPr>
        <p:txBody>
          <a:bodyPr>
            <a:noAutofit/>
          </a:bodyPr>
          <a:lstStyle/>
          <a:p>
            <a:pPr lvl="2">
              <a:lnSpc>
                <a:spcPct val="200000"/>
              </a:lnSpc>
            </a:pPr>
            <a:r>
              <a:rPr lang="fr-FR" sz="2000" b="1" dirty="0" smtClean="0">
                <a:solidFill>
                  <a:prstClr val="black"/>
                </a:solidFill>
              </a:rPr>
              <a:t>La Mutualisation Logistique </a:t>
            </a:r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« Produit en Poitou-Charentes »</a:t>
            </a:r>
          </a:p>
          <a:p>
            <a:pPr lvl="2">
              <a:lnSpc>
                <a:spcPct val="200000"/>
              </a:lnSpc>
            </a:pPr>
            <a:r>
              <a:rPr lang="fr-FR" sz="2000" b="1" dirty="0" smtClean="0">
                <a:solidFill>
                  <a:prstClr val="black"/>
                </a:solidFill>
              </a:rPr>
              <a:t>Un focus sur l’audit qualité </a:t>
            </a:r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« </a:t>
            </a:r>
            <a:r>
              <a:rPr lang="fr-F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</a:t>
            </a:r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Produit </a:t>
            </a:r>
            <a:r>
              <a:rPr lang="fr-F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 Poitou-Charentes </a:t>
            </a:r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»</a:t>
            </a:r>
          </a:p>
          <a:p>
            <a:pPr lvl="2">
              <a:lnSpc>
                <a:spcPct val="200000"/>
              </a:lnSpc>
            </a:pPr>
            <a:r>
              <a:rPr lang="fr-FR" sz="2000" b="1" dirty="0" smtClean="0">
                <a:solidFill>
                  <a:prstClr val="black"/>
                </a:solidFill>
              </a:rPr>
              <a:t>La création d’un socle commun d’accès à la plateforme</a:t>
            </a:r>
            <a:endParaRPr lang="fr-FR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40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-35084" y="0"/>
            <a:ext cx="6789440" cy="980728"/>
          </a:xfrm>
        </p:spPr>
        <p:txBody>
          <a:bodyPr>
            <a:normAutofit/>
          </a:bodyPr>
          <a:lstStyle/>
          <a:p>
            <a:pPr lvl="2" algn="ctr" rtl="0">
              <a:spcBef>
                <a:spcPct val="0"/>
              </a:spcBef>
            </a:pPr>
            <a:r>
              <a:rPr lang="fr-FR" sz="2800" b="1" dirty="0" smtClean="0">
                <a:solidFill>
                  <a:srgbClr val="DC2C00"/>
                </a:solidFill>
              </a:rPr>
              <a:t>La </a:t>
            </a:r>
            <a:r>
              <a:rPr lang="fr-FR" sz="2800" b="1" dirty="0">
                <a:solidFill>
                  <a:srgbClr val="DC2C00"/>
                </a:solidFill>
              </a:rPr>
              <a:t>Mutualisation </a:t>
            </a:r>
            <a:r>
              <a:rPr lang="fr-FR" sz="2800" b="1" dirty="0" smtClean="0">
                <a:solidFill>
                  <a:srgbClr val="DC2C00"/>
                </a:solidFill>
              </a:rPr>
              <a:t>Logistique</a:t>
            </a:r>
            <a:endParaRPr lang="fr-FR" b="1" dirty="0">
              <a:solidFill>
                <a:srgbClr val="DC2C00"/>
              </a:solidFill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187624" y="904989"/>
            <a:ext cx="7797626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defRPr/>
            </a:pPr>
            <a:r>
              <a:rPr lang="fr-FR" sz="1600" b="1" dirty="0" smtClean="0">
                <a:solidFill>
                  <a:schemeClr val="tx1"/>
                </a:solidFill>
                <a:latin typeface="+mj-lt"/>
              </a:rPr>
              <a:t>Notre Constat  </a:t>
            </a:r>
            <a:endParaRPr lang="fr-FR" sz="1600" b="1" dirty="0">
              <a:solidFill>
                <a:schemeClr val="tx1"/>
              </a:solidFill>
              <a:latin typeface="+mj-lt"/>
            </a:endParaRPr>
          </a:p>
          <a:p>
            <a:pPr marL="541338" indent="-358775" algn="just" eaLnBrk="1" hangingPunct="1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n"/>
              <a:defRPr/>
            </a:pPr>
            <a:r>
              <a:rPr lang="fr-FR" sz="1600" dirty="0">
                <a:solidFill>
                  <a:schemeClr val="tx1"/>
                </a:solidFill>
                <a:latin typeface="+mj-lt"/>
              </a:rPr>
              <a:t>Poste de dépense transport trop </a:t>
            </a:r>
            <a:r>
              <a:rPr lang="fr-FR" sz="1600" dirty="0" smtClean="0">
                <a:solidFill>
                  <a:schemeClr val="tx1"/>
                </a:solidFill>
                <a:latin typeface="+mj-lt"/>
              </a:rPr>
              <a:t>élevé </a:t>
            </a:r>
            <a:r>
              <a:rPr lang="fr-FR" sz="1600" dirty="0">
                <a:solidFill>
                  <a:schemeClr val="tx1"/>
                </a:solidFill>
                <a:latin typeface="+mj-lt"/>
              </a:rPr>
              <a:t>pour les TPE et </a:t>
            </a:r>
            <a:r>
              <a:rPr lang="fr-FR" sz="1600" dirty="0" smtClean="0">
                <a:solidFill>
                  <a:schemeClr val="tx1"/>
                </a:solidFill>
                <a:latin typeface="+mj-lt"/>
              </a:rPr>
              <a:t>PME régionales</a:t>
            </a:r>
            <a:endParaRPr lang="fr-FR" sz="1600" dirty="0">
              <a:solidFill>
                <a:schemeClr val="tx1"/>
              </a:solidFill>
              <a:latin typeface="+mj-lt"/>
            </a:endParaRPr>
          </a:p>
          <a:p>
            <a:pPr marL="541338" indent="-358775" algn="just" eaLnBrk="1" hangingPunct="1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n"/>
              <a:defRPr/>
            </a:pPr>
            <a:r>
              <a:rPr lang="fr-FR" sz="1600" dirty="0">
                <a:solidFill>
                  <a:schemeClr val="tx1"/>
                </a:solidFill>
                <a:latin typeface="+mj-lt"/>
              </a:rPr>
              <a:t>Problème d’approvisionnement des produits dans les magasins </a:t>
            </a:r>
            <a:r>
              <a:rPr lang="fr-FR" sz="1600" dirty="0" smtClean="0">
                <a:solidFill>
                  <a:schemeClr val="tx1"/>
                </a:solidFill>
                <a:latin typeface="+mj-lt"/>
              </a:rPr>
              <a:t>(</a:t>
            </a:r>
            <a:r>
              <a:rPr lang="fr-FR" sz="1600" dirty="0">
                <a:solidFill>
                  <a:schemeClr val="tx1"/>
                </a:solidFill>
                <a:latin typeface="+mj-lt"/>
              </a:rPr>
              <a:t>Franco)</a:t>
            </a:r>
          </a:p>
          <a:p>
            <a:pPr algn="just" eaLnBrk="1" hangingPunct="1">
              <a:lnSpc>
                <a:spcPct val="150000"/>
              </a:lnSpc>
              <a:defRPr/>
            </a:pPr>
            <a:endParaRPr lang="fr-FR" sz="1600" b="1" dirty="0" smtClean="0">
              <a:solidFill>
                <a:schemeClr val="tx1"/>
              </a:solidFill>
              <a:latin typeface="+mj-lt"/>
            </a:endParaRPr>
          </a:p>
          <a:p>
            <a:pPr algn="just" eaLnBrk="1" hangingPunct="1">
              <a:lnSpc>
                <a:spcPct val="150000"/>
              </a:lnSpc>
              <a:defRPr/>
            </a:pPr>
            <a:r>
              <a:rPr lang="fr-FR" sz="1600" b="1" dirty="0" smtClean="0">
                <a:solidFill>
                  <a:schemeClr val="tx1"/>
                </a:solidFill>
                <a:latin typeface="+mj-lt"/>
              </a:rPr>
              <a:t>Nos Objectifs </a:t>
            </a:r>
          </a:p>
          <a:p>
            <a:pPr algn="just">
              <a:lnSpc>
                <a:spcPct val="150000"/>
              </a:lnSpc>
            </a:pPr>
            <a:r>
              <a:rPr lang="fr-FR" sz="1600" dirty="0" smtClean="0">
                <a:solidFill>
                  <a:schemeClr val="tx1"/>
                </a:solidFill>
                <a:latin typeface="+mj-lt"/>
              </a:rPr>
              <a:t>Identifier </a:t>
            </a:r>
            <a:r>
              <a:rPr lang="fr-FR" sz="1600" dirty="0">
                <a:solidFill>
                  <a:schemeClr val="tx1"/>
                </a:solidFill>
                <a:latin typeface="+mj-lt"/>
              </a:rPr>
              <a:t>et </a:t>
            </a:r>
            <a:r>
              <a:rPr lang="fr-FR" sz="1600" dirty="0" smtClean="0">
                <a:solidFill>
                  <a:schemeClr val="tx1"/>
                </a:solidFill>
                <a:latin typeface="+mj-lt"/>
              </a:rPr>
              <a:t>mettre </a:t>
            </a:r>
            <a:r>
              <a:rPr lang="fr-FR" sz="1600" dirty="0">
                <a:solidFill>
                  <a:schemeClr val="tx1"/>
                </a:solidFill>
                <a:latin typeface="+mj-lt"/>
              </a:rPr>
              <a:t>en place une ou plusieurs solutions de mutualisation logistique dans une logique de développement durable, en quantifiant les gains de rentabilité et la réduction des émissions de CO2</a:t>
            </a:r>
            <a:r>
              <a:rPr lang="fr-FR" sz="1600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fr-FR" sz="1600" dirty="0">
              <a:solidFill>
                <a:schemeClr val="tx1"/>
              </a:solidFill>
              <a:latin typeface="+mj-lt"/>
            </a:endParaRPr>
          </a:p>
          <a:p>
            <a:pPr marL="541338" indent="-358775" algn="just" eaLnBrk="1" hangingPunct="1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n"/>
              <a:defRPr/>
            </a:pPr>
            <a:r>
              <a:rPr lang="fr-FR" sz="16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1600" dirty="0">
                <a:solidFill>
                  <a:schemeClr val="tx1"/>
                </a:solidFill>
                <a:latin typeface="+mj-lt"/>
              </a:rPr>
              <a:t>Apporter aux magasins un avantage service </a:t>
            </a:r>
            <a:endParaRPr lang="fr-FR" sz="1600" dirty="0" smtClean="0">
              <a:solidFill>
                <a:schemeClr val="tx1"/>
              </a:solidFill>
              <a:latin typeface="+mj-lt"/>
            </a:endParaRPr>
          </a:p>
          <a:p>
            <a:pPr marL="182563" algn="just" eaLnBrk="1" hangingPunct="1">
              <a:lnSpc>
                <a:spcPct val="150000"/>
              </a:lnSpc>
              <a:buClr>
                <a:srgbClr val="92D050"/>
              </a:buClr>
              <a:defRPr/>
            </a:pPr>
            <a:r>
              <a:rPr lang="fr-FR" sz="1600" b="1" i="1" dirty="0" smtClean="0">
                <a:solidFill>
                  <a:schemeClr val="tx1"/>
                </a:solidFill>
                <a:latin typeface="+mj-lt"/>
              </a:rPr>
              <a:t>        (</a:t>
            </a:r>
            <a:r>
              <a:rPr lang="fr-FR" sz="1600" b="1" i="1" dirty="0">
                <a:solidFill>
                  <a:schemeClr val="tx1"/>
                </a:solidFill>
                <a:latin typeface="+mj-lt"/>
              </a:rPr>
              <a:t>flexibilité des approvisionnements)</a:t>
            </a:r>
          </a:p>
          <a:p>
            <a:pPr marL="541338" indent="-358775" algn="just" eaLnBrk="1" hangingPunct="1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n"/>
              <a:defRPr/>
            </a:pPr>
            <a:r>
              <a:rPr lang="fr-FR" sz="1600" dirty="0">
                <a:solidFill>
                  <a:schemeClr val="tx1"/>
                </a:solidFill>
                <a:latin typeface="+mj-lt"/>
              </a:rPr>
              <a:t> Permettre de réduire les </a:t>
            </a:r>
            <a:r>
              <a:rPr lang="fr-FR" sz="1600" dirty="0" err="1">
                <a:solidFill>
                  <a:schemeClr val="tx1"/>
                </a:solidFill>
                <a:latin typeface="+mj-lt"/>
              </a:rPr>
              <a:t>francos</a:t>
            </a:r>
            <a:r>
              <a:rPr lang="fr-FR" sz="1600" dirty="0">
                <a:solidFill>
                  <a:schemeClr val="tx1"/>
                </a:solidFill>
                <a:latin typeface="+mj-lt"/>
              </a:rPr>
              <a:t> par entreprise</a:t>
            </a:r>
          </a:p>
          <a:p>
            <a:pPr marL="541338" indent="-358775" algn="just" eaLnBrk="1" hangingPunct="1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n"/>
              <a:defRPr/>
            </a:pPr>
            <a:r>
              <a:rPr lang="fr-FR" sz="1600" dirty="0">
                <a:solidFill>
                  <a:schemeClr val="tx1"/>
                </a:solidFill>
                <a:latin typeface="+mj-lt"/>
              </a:rPr>
              <a:t> Permettre de réduire le nombre de camions à quai et sur la </a:t>
            </a:r>
            <a:r>
              <a:rPr lang="fr-FR" sz="1600" dirty="0" smtClean="0">
                <a:solidFill>
                  <a:schemeClr val="tx1"/>
                </a:solidFill>
                <a:latin typeface="+mj-lt"/>
              </a:rPr>
              <a:t>route</a:t>
            </a:r>
          </a:p>
          <a:p>
            <a:pPr marL="182563" algn="just" eaLnBrk="1" hangingPunct="1">
              <a:lnSpc>
                <a:spcPct val="150000"/>
              </a:lnSpc>
              <a:buClr>
                <a:srgbClr val="92D050"/>
              </a:buClr>
              <a:defRPr/>
            </a:pPr>
            <a:r>
              <a:rPr lang="fr-FR" sz="1600" b="1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1600" b="1" i="1" dirty="0" smtClean="0">
                <a:solidFill>
                  <a:schemeClr val="tx1"/>
                </a:solidFill>
                <a:latin typeface="+mj-lt"/>
              </a:rPr>
              <a:t>        (</a:t>
            </a:r>
            <a:r>
              <a:rPr lang="fr-FR" sz="1600" b="1" i="1" dirty="0">
                <a:solidFill>
                  <a:schemeClr val="tx1"/>
                </a:solidFill>
                <a:latin typeface="+mj-lt"/>
              </a:rPr>
              <a:t>développement durable)</a:t>
            </a:r>
          </a:p>
          <a:p>
            <a:pPr eaLnBrk="1" hangingPunct="1">
              <a:lnSpc>
                <a:spcPct val="150000"/>
              </a:lnSpc>
              <a:buClr>
                <a:srgbClr val="0070C0"/>
              </a:buClr>
              <a:defRPr/>
            </a:pPr>
            <a:endParaRPr lang="fr-FR" sz="1600" b="1" dirty="0" smtClean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084" y="44624"/>
            <a:ext cx="860365" cy="860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721144"/>
            <a:ext cx="15113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592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46636" y="895117"/>
            <a:ext cx="691276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070C0"/>
              </a:buClr>
              <a:defRPr/>
            </a:pPr>
            <a:endParaRPr lang="fr-FR" sz="1600" b="1" dirty="0"/>
          </a:p>
          <a:p>
            <a:pPr algn="just">
              <a:lnSpc>
                <a:spcPct val="150000"/>
              </a:lnSpc>
              <a:buClr>
                <a:srgbClr val="0070C0"/>
              </a:buClr>
              <a:defRPr/>
            </a:pPr>
            <a:r>
              <a:rPr lang="fr-FR" sz="1600" b="1" dirty="0">
                <a:latin typeface="+mj-lt"/>
              </a:rPr>
              <a:t>Historique </a:t>
            </a:r>
          </a:p>
          <a:p>
            <a:pPr marL="541338" indent="-358775" algn="just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n"/>
              <a:defRPr/>
            </a:pPr>
            <a:r>
              <a:rPr lang="fr-FR" sz="1600" dirty="0" smtClean="0">
                <a:latin typeface="+mj-lt"/>
              </a:rPr>
              <a:t>Lancement du projet</a:t>
            </a:r>
          </a:p>
          <a:p>
            <a:pPr marL="182563" algn="just">
              <a:lnSpc>
                <a:spcPct val="150000"/>
              </a:lnSpc>
              <a:buClr>
                <a:srgbClr val="92D050"/>
              </a:buClr>
              <a:defRPr/>
            </a:pPr>
            <a:r>
              <a:rPr lang="fr-FR" sz="1600" dirty="0">
                <a:latin typeface="+mj-lt"/>
              </a:rPr>
              <a:t>	</a:t>
            </a:r>
            <a:r>
              <a:rPr lang="fr-FR" sz="1600" dirty="0" smtClean="0">
                <a:latin typeface="+mj-lt"/>
              </a:rPr>
              <a:t>Juillet </a:t>
            </a:r>
            <a:r>
              <a:rPr lang="fr-FR" sz="1600" dirty="0">
                <a:latin typeface="+mj-lt"/>
              </a:rPr>
              <a:t>2013 </a:t>
            </a:r>
            <a:r>
              <a:rPr lang="fr-FR" sz="1600" dirty="0" smtClean="0">
                <a:latin typeface="+mj-lt"/>
              </a:rPr>
              <a:t>grâce au soutien </a:t>
            </a:r>
            <a:r>
              <a:rPr lang="fr-FR" sz="1600" dirty="0">
                <a:latin typeface="+mj-lt"/>
              </a:rPr>
              <a:t>de la </a:t>
            </a:r>
            <a:r>
              <a:rPr lang="fr-FR" sz="1600" dirty="0" smtClean="0">
                <a:latin typeface="+mj-lt"/>
              </a:rPr>
              <a:t>DRAAF Poitou-Charentes</a:t>
            </a:r>
            <a:endParaRPr lang="fr-FR" sz="1600" dirty="0">
              <a:latin typeface="+mj-lt"/>
            </a:endParaRPr>
          </a:p>
          <a:p>
            <a:pPr marL="541338" indent="-358775" algn="just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n"/>
              <a:defRPr/>
            </a:pPr>
            <a:r>
              <a:rPr lang="fr-FR" sz="1600" b="1" dirty="0">
                <a:latin typeface="+mj-lt"/>
              </a:rPr>
              <a:t>Démarche à destinations des TPE/PME et des </a:t>
            </a:r>
            <a:r>
              <a:rPr lang="fr-FR" sz="1600" b="1" dirty="0" smtClean="0">
                <a:latin typeface="+mj-lt"/>
              </a:rPr>
              <a:t>supermarchés </a:t>
            </a:r>
            <a:r>
              <a:rPr lang="fr-FR" sz="1600" b="1" dirty="0">
                <a:latin typeface="+mj-lt"/>
              </a:rPr>
              <a:t>du Poitou-Charentes</a:t>
            </a:r>
          </a:p>
          <a:p>
            <a:pPr marL="541338" indent="-358775" algn="just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n"/>
              <a:defRPr/>
            </a:pPr>
            <a:r>
              <a:rPr lang="fr-FR" sz="1600" b="1" dirty="0" smtClean="0">
                <a:latin typeface="+mj-lt"/>
              </a:rPr>
              <a:t>Double Reconnaissance nationale</a:t>
            </a:r>
            <a:endParaRPr lang="fr-FR" sz="1600" b="1" dirty="0">
              <a:latin typeface="+mj-lt"/>
            </a:endParaRPr>
          </a:p>
          <a:p>
            <a:pPr marL="2276475" lvl="5" indent="-17145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fr-FR" sz="1600" b="1" dirty="0"/>
              <a:t>Trophée des ROIS de la </a:t>
            </a:r>
            <a:r>
              <a:rPr lang="fr-FR" sz="1600" b="1" dirty="0" err="1"/>
              <a:t>Supply</a:t>
            </a:r>
            <a:r>
              <a:rPr lang="fr-FR" sz="1600" b="1" dirty="0"/>
              <a:t> Chain avec Système U </a:t>
            </a:r>
            <a:r>
              <a:rPr lang="fr-FR" sz="1600" dirty="0"/>
              <a:t>(Janvier 2014</a:t>
            </a:r>
            <a:r>
              <a:rPr lang="fr-FR" sz="1600" dirty="0" smtClean="0"/>
              <a:t>)</a:t>
            </a:r>
          </a:p>
          <a:p>
            <a:pPr marL="2276475" lvl="5" indent="-17145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  <a:defRPr/>
            </a:pPr>
            <a:endParaRPr lang="fr-FR" sz="1600" dirty="0"/>
          </a:p>
          <a:p>
            <a:pPr marL="2276475" lvl="5" indent="-17145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fr-FR" sz="1600" b="1" dirty="0"/>
              <a:t>Grés d’Or avec Auchan </a:t>
            </a:r>
            <a:r>
              <a:rPr lang="fr-FR" sz="1600" dirty="0" smtClean="0"/>
              <a:t>(Octobre </a:t>
            </a:r>
            <a:r>
              <a:rPr lang="fr-FR" sz="1600" dirty="0"/>
              <a:t>2014)</a:t>
            </a:r>
          </a:p>
        </p:txBody>
      </p:sp>
      <p:pic>
        <p:nvPicPr>
          <p:cNvPr id="6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340768"/>
            <a:ext cx="836341" cy="107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296" y="3573016"/>
            <a:ext cx="1155576" cy="706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382515"/>
            <a:ext cx="1872208" cy="65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73131" y="0"/>
            <a:ext cx="5854764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2" rtl="0">
              <a:spcBef>
                <a:spcPct val="0"/>
              </a:spcBef>
            </a:pPr>
            <a:r>
              <a:rPr lang="fr-FR" sz="2800" b="1" dirty="0" smtClean="0">
                <a:solidFill>
                  <a:srgbClr val="DC2C00"/>
                </a:solidFill>
              </a:rPr>
              <a:t>La Mutualisation Logistique</a:t>
            </a:r>
            <a:endParaRPr lang="fr-FR" b="1" dirty="0">
              <a:solidFill>
                <a:srgbClr val="DC2C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084" y="44624"/>
            <a:ext cx="860365" cy="860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>
            <a:hlinkClick r:id="rId6" action="ppaction://hlinkfile" tooltip="Mini film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374" y="5157192"/>
            <a:ext cx="1220996" cy="1194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28" t="6891" r="2701" b="7903"/>
          <a:stretch/>
        </p:blipFill>
        <p:spPr bwMode="auto">
          <a:xfrm>
            <a:off x="4219178" y="5195874"/>
            <a:ext cx="1993808" cy="111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140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Diagramme 60"/>
          <p:cNvGraphicFramePr/>
          <p:nvPr>
            <p:extLst>
              <p:ext uri="{D42A27DB-BD31-4B8C-83A1-F6EECF244321}">
                <p14:modId xmlns:p14="http://schemas.microsoft.com/office/powerpoint/2010/main" val="3386183089"/>
              </p:ext>
            </p:extLst>
          </p:nvPr>
        </p:nvGraphicFramePr>
        <p:xfrm>
          <a:off x="971599" y="764704"/>
          <a:ext cx="8108849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2" name="Text Box 14"/>
          <p:cNvSpPr txBox="1">
            <a:spLocks noChangeArrowheads="1"/>
          </p:cNvSpPr>
          <p:nvPr/>
        </p:nvSpPr>
        <p:spPr bwMode="auto">
          <a:xfrm>
            <a:off x="1187624" y="882546"/>
            <a:ext cx="27098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2000" b="1" dirty="0">
                <a:solidFill>
                  <a:schemeClr val="tx1"/>
                </a:solidFill>
                <a:latin typeface="+mn-lt"/>
              </a:rPr>
              <a:t>Les </a:t>
            </a:r>
            <a:r>
              <a:rPr lang="fr-FR" sz="2000" b="1" dirty="0" smtClean="0">
                <a:solidFill>
                  <a:schemeClr val="tx1"/>
                </a:solidFill>
                <a:latin typeface="+mn-lt"/>
              </a:rPr>
              <a:t>étapes…</a:t>
            </a:r>
            <a:endParaRPr lang="fr-FR" sz="2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73131" y="0"/>
            <a:ext cx="5854764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2" rtl="0">
              <a:spcBef>
                <a:spcPct val="0"/>
              </a:spcBef>
            </a:pPr>
            <a:r>
              <a:rPr lang="fr-FR" sz="2800" b="1" dirty="0" smtClean="0">
                <a:solidFill>
                  <a:srgbClr val="DC2C00"/>
                </a:solidFill>
              </a:rPr>
              <a:t>La Mutualisation Logistique</a:t>
            </a:r>
            <a:endParaRPr lang="fr-FR" b="1" dirty="0">
              <a:solidFill>
                <a:srgbClr val="DC2C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084" y="44624"/>
            <a:ext cx="860365" cy="860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Connecteur droit 11"/>
          <p:cNvCxnSpPr/>
          <p:nvPr/>
        </p:nvCxnSpPr>
        <p:spPr>
          <a:xfrm>
            <a:off x="5499298" y="4509120"/>
            <a:ext cx="296838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avec flèche 3"/>
          <p:cNvCxnSpPr/>
          <p:nvPr/>
        </p:nvCxnSpPr>
        <p:spPr>
          <a:xfrm flipV="1">
            <a:off x="5796136" y="2272914"/>
            <a:ext cx="0" cy="2236206"/>
          </a:xfrm>
          <a:prstGeom prst="straightConnector1">
            <a:avLst/>
          </a:prstGeom>
          <a:ln w="3175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392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9241"/>
          <p:cNvGrpSpPr>
            <a:grpSpLocks noChangeAspect="1"/>
          </p:cNvGrpSpPr>
          <p:nvPr/>
        </p:nvGrpSpPr>
        <p:grpSpPr bwMode="auto">
          <a:xfrm>
            <a:off x="4542619" y="2111723"/>
            <a:ext cx="1037493" cy="1039018"/>
            <a:chOff x="6190592" y="2044798"/>
            <a:chExt cx="1800000" cy="1800000"/>
          </a:xfrm>
        </p:grpSpPr>
        <p:sp>
          <p:nvSpPr>
            <p:cNvPr id="5" name="Ellipse 4"/>
            <p:cNvSpPr/>
            <p:nvPr/>
          </p:nvSpPr>
          <p:spPr>
            <a:xfrm>
              <a:off x="6190592" y="2044798"/>
              <a:ext cx="1800000" cy="18000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latin typeface="Neris Light" pitchFamily="50" charset="0"/>
              </a:endParaRPr>
            </a:p>
          </p:txBody>
        </p:sp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8753" y="2456369"/>
              <a:ext cx="1383678" cy="1097189"/>
            </a:xfrm>
            <a:prstGeom prst="rect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</p:pic>
      </p:grpSp>
      <p:grpSp>
        <p:nvGrpSpPr>
          <p:cNvPr id="16" name="Groupe 94"/>
          <p:cNvGrpSpPr>
            <a:grpSpLocks noChangeAspect="1"/>
          </p:cNvGrpSpPr>
          <p:nvPr/>
        </p:nvGrpSpPr>
        <p:grpSpPr bwMode="auto">
          <a:xfrm>
            <a:off x="2427164" y="2722364"/>
            <a:ext cx="986978" cy="986978"/>
            <a:chOff x="878795" y="2066229"/>
            <a:chExt cx="1800000" cy="1800000"/>
          </a:xfrm>
        </p:grpSpPr>
        <p:sp>
          <p:nvSpPr>
            <p:cNvPr id="17" name="Ellipse 16"/>
            <p:cNvSpPr/>
            <p:nvPr/>
          </p:nvSpPr>
          <p:spPr>
            <a:xfrm>
              <a:off x="878795" y="2066229"/>
              <a:ext cx="1800000" cy="18000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latin typeface="Neris Light" pitchFamily="50" charset="0"/>
              </a:endParaRPr>
            </a:p>
          </p:txBody>
        </p:sp>
        <p:pic>
          <p:nvPicPr>
            <p:cNvPr id="18" name="Picture 9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36" t="53309" r="24747" b="20522"/>
            <a:stretch/>
          </p:blipFill>
          <p:spPr bwMode="auto">
            <a:xfrm>
              <a:off x="1134121" y="2557653"/>
              <a:ext cx="1426292" cy="749925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Groupe 97"/>
          <p:cNvGrpSpPr>
            <a:grpSpLocks noChangeAspect="1"/>
          </p:cNvGrpSpPr>
          <p:nvPr/>
        </p:nvGrpSpPr>
        <p:grpSpPr bwMode="auto">
          <a:xfrm>
            <a:off x="6876479" y="1266627"/>
            <a:ext cx="936307" cy="936307"/>
            <a:chOff x="878795" y="2066229"/>
            <a:chExt cx="1800000" cy="1800000"/>
          </a:xfrm>
        </p:grpSpPr>
        <p:sp>
          <p:nvSpPr>
            <p:cNvPr id="20" name="Ellipse 19"/>
            <p:cNvSpPr/>
            <p:nvPr/>
          </p:nvSpPr>
          <p:spPr>
            <a:xfrm>
              <a:off x="878795" y="2066229"/>
              <a:ext cx="1800000" cy="18000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latin typeface="Neris Light" pitchFamily="50" charset="0"/>
              </a:endParaRPr>
            </a:p>
          </p:txBody>
        </p:sp>
        <p:pic>
          <p:nvPicPr>
            <p:cNvPr id="21" name="Picture 9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36" t="53309" r="24747" b="20522"/>
            <a:stretch/>
          </p:blipFill>
          <p:spPr bwMode="auto">
            <a:xfrm>
              <a:off x="1134121" y="2557653"/>
              <a:ext cx="1426292" cy="749925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25" name="Connecteur droit avec flèche 24"/>
          <p:cNvCxnSpPr>
            <a:stCxn id="5" idx="4"/>
            <a:endCxn id="103" idx="0"/>
          </p:cNvCxnSpPr>
          <p:nvPr/>
        </p:nvCxnSpPr>
        <p:spPr>
          <a:xfrm>
            <a:off x="5061366" y="3150741"/>
            <a:ext cx="16594" cy="504056"/>
          </a:xfrm>
          <a:prstGeom prst="straightConnector1">
            <a:avLst/>
          </a:prstGeom>
          <a:ln w="69850">
            <a:solidFill>
              <a:schemeClr val="bg1">
                <a:lumMod val="65000"/>
              </a:schemeClr>
            </a:solidFill>
            <a:headEnd type="triangl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>
            <a:stCxn id="112" idx="2"/>
            <a:endCxn id="115" idx="0"/>
          </p:cNvCxnSpPr>
          <p:nvPr/>
        </p:nvCxnSpPr>
        <p:spPr>
          <a:xfrm>
            <a:off x="5107886" y="4905871"/>
            <a:ext cx="8056" cy="261094"/>
          </a:xfrm>
          <a:prstGeom prst="straightConnector1">
            <a:avLst/>
          </a:prstGeom>
          <a:ln w="69850">
            <a:solidFill>
              <a:schemeClr val="tx1">
                <a:lumMod val="65000"/>
                <a:lumOff val="35000"/>
              </a:schemeClr>
            </a:solidFill>
            <a:headEnd type="none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en angle 26"/>
          <p:cNvCxnSpPr>
            <a:stCxn id="115" idx="6"/>
            <a:endCxn id="20" idx="7"/>
          </p:cNvCxnSpPr>
          <p:nvPr/>
        </p:nvCxnSpPr>
        <p:spPr>
          <a:xfrm flipV="1">
            <a:off x="5633070" y="1403746"/>
            <a:ext cx="2042597" cy="4281108"/>
          </a:xfrm>
          <a:prstGeom prst="bentConnector4">
            <a:avLst>
              <a:gd name="adj1" fmla="val 156343"/>
              <a:gd name="adj2" fmla="val 108543"/>
            </a:avLst>
          </a:prstGeom>
          <a:ln w="69850">
            <a:solidFill>
              <a:schemeClr val="tx1">
                <a:lumMod val="65000"/>
                <a:lumOff val="35000"/>
              </a:schemeClr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en angle 27"/>
          <p:cNvCxnSpPr>
            <a:stCxn id="115" idx="6"/>
            <a:endCxn id="72" idx="7"/>
          </p:cNvCxnSpPr>
          <p:nvPr/>
        </p:nvCxnSpPr>
        <p:spPr>
          <a:xfrm flipV="1">
            <a:off x="5633070" y="2871503"/>
            <a:ext cx="2075070" cy="2813351"/>
          </a:xfrm>
          <a:prstGeom prst="bentConnector4">
            <a:avLst>
              <a:gd name="adj1" fmla="val 153366"/>
              <a:gd name="adj2" fmla="val 99985"/>
            </a:avLst>
          </a:prstGeom>
          <a:ln w="69850">
            <a:solidFill>
              <a:schemeClr val="tx1">
                <a:lumMod val="65000"/>
                <a:lumOff val="35000"/>
              </a:schemeClr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en angle 28"/>
          <p:cNvCxnSpPr>
            <a:stCxn id="115" idx="2"/>
            <a:endCxn id="17" idx="1"/>
          </p:cNvCxnSpPr>
          <p:nvPr/>
        </p:nvCxnSpPr>
        <p:spPr>
          <a:xfrm rot="10800000">
            <a:off x="2571705" y="2866904"/>
            <a:ext cx="2027109" cy="2817950"/>
          </a:xfrm>
          <a:prstGeom prst="bentConnector4">
            <a:avLst>
              <a:gd name="adj1" fmla="val 146691"/>
              <a:gd name="adj2" fmla="val 100338"/>
            </a:avLst>
          </a:prstGeom>
          <a:ln w="69850">
            <a:solidFill>
              <a:schemeClr val="tx1">
                <a:lumMod val="65000"/>
                <a:lumOff val="35000"/>
              </a:schemeClr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en angle 29"/>
          <p:cNvCxnSpPr>
            <a:stCxn id="115" idx="2"/>
            <a:endCxn id="2052" idx="1"/>
          </p:cNvCxnSpPr>
          <p:nvPr/>
        </p:nvCxnSpPr>
        <p:spPr>
          <a:xfrm rot="10800000">
            <a:off x="2613889" y="1351332"/>
            <a:ext cx="1984925" cy="4333522"/>
          </a:xfrm>
          <a:prstGeom prst="bentConnector4">
            <a:avLst>
              <a:gd name="adj1" fmla="val 149903"/>
              <a:gd name="adj2" fmla="val 100000"/>
            </a:avLst>
          </a:prstGeom>
          <a:ln w="69850">
            <a:solidFill>
              <a:schemeClr val="tx1">
                <a:lumMod val="65000"/>
                <a:lumOff val="35000"/>
              </a:schemeClr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flipV="1">
            <a:off x="3515742" y="3030339"/>
            <a:ext cx="1187450" cy="215900"/>
          </a:xfrm>
          <a:prstGeom prst="straightConnector1">
            <a:avLst/>
          </a:prstGeom>
          <a:ln w="69850">
            <a:solidFill>
              <a:schemeClr val="tx1">
                <a:lumMod val="65000"/>
                <a:lumOff val="35000"/>
              </a:schemeClr>
            </a:solidFill>
            <a:headEnd type="none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>
            <a:off x="3528442" y="1869877"/>
            <a:ext cx="1187450" cy="360362"/>
          </a:xfrm>
          <a:prstGeom prst="straightConnector1">
            <a:avLst/>
          </a:prstGeom>
          <a:ln w="69850">
            <a:solidFill>
              <a:schemeClr val="tx1">
                <a:lumMod val="65000"/>
                <a:lumOff val="35000"/>
              </a:schemeClr>
            </a:solidFill>
            <a:headEnd type="none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>
            <a:stCxn id="20" idx="2"/>
            <a:endCxn id="5" idx="7"/>
          </p:cNvCxnSpPr>
          <p:nvPr/>
        </p:nvCxnSpPr>
        <p:spPr>
          <a:xfrm flipH="1">
            <a:off x="5428175" y="1734781"/>
            <a:ext cx="1448304" cy="529103"/>
          </a:xfrm>
          <a:prstGeom prst="straightConnector1">
            <a:avLst/>
          </a:prstGeom>
          <a:ln w="69850">
            <a:solidFill>
              <a:schemeClr val="tx1">
                <a:lumMod val="65000"/>
                <a:lumOff val="35000"/>
              </a:schemeClr>
            </a:solidFill>
            <a:headEnd type="none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 flipH="1" flipV="1">
            <a:off x="5577904" y="2992239"/>
            <a:ext cx="1189038" cy="269875"/>
          </a:xfrm>
          <a:prstGeom prst="straightConnector1">
            <a:avLst/>
          </a:prstGeom>
          <a:ln w="69850">
            <a:solidFill>
              <a:schemeClr val="tx1">
                <a:lumMod val="65000"/>
                <a:lumOff val="35000"/>
              </a:schemeClr>
            </a:solidFill>
            <a:headEnd type="none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en angle 34"/>
          <p:cNvCxnSpPr>
            <a:stCxn id="2052" idx="2"/>
            <a:endCxn id="103" idx="2"/>
          </p:cNvCxnSpPr>
          <p:nvPr/>
        </p:nvCxnSpPr>
        <p:spPr>
          <a:xfrm rot="10800000" flipH="1" flipV="1">
            <a:off x="2483768" y="1649271"/>
            <a:ext cx="2092040" cy="2508415"/>
          </a:xfrm>
          <a:prstGeom prst="bentConnector3">
            <a:avLst>
              <a:gd name="adj1" fmla="val -23220"/>
            </a:avLst>
          </a:prstGeom>
          <a:ln w="69850"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en angle 35"/>
          <p:cNvCxnSpPr>
            <a:stCxn id="17" idx="2"/>
            <a:endCxn id="103" idx="2"/>
          </p:cNvCxnSpPr>
          <p:nvPr/>
        </p:nvCxnSpPr>
        <p:spPr>
          <a:xfrm rot="10800000" flipH="1" flipV="1">
            <a:off x="2427164" y="3215853"/>
            <a:ext cx="2148644" cy="941834"/>
          </a:xfrm>
          <a:prstGeom prst="bentConnector3">
            <a:avLst>
              <a:gd name="adj1" fmla="val -19948"/>
            </a:avLst>
          </a:prstGeom>
          <a:ln w="69850"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en angle 36"/>
          <p:cNvCxnSpPr>
            <a:stCxn id="20" idx="6"/>
            <a:endCxn id="103" idx="6"/>
          </p:cNvCxnSpPr>
          <p:nvPr/>
        </p:nvCxnSpPr>
        <p:spPr>
          <a:xfrm flipH="1">
            <a:off x="5580112" y="1734781"/>
            <a:ext cx="2232674" cy="2422906"/>
          </a:xfrm>
          <a:prstGeom prst="bentConnector3">
            <a:avLst>
              <a:gd name="adj1" fmla="val -32850"/>
            </a:avLst>
          </a:prstGeom>
          <a:ln w="69850"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en angle 37"/>
          <p:cNvCxnSpPr>
            <a:stCxn id="72" idx="6"/>
            <a:endCxn id="103" idx="6"/>
          </p:cNvCxnSpPr>
          <p:nvPr/>
        </p:nvCxnSpPr>
        <p:spPr>
          <a:xfrm flipH="1">
            <a:off x="5580112" y="3169443"/>
            <a:ext cx="2258148" cy="988244"/>
          </a:xfrm>
          <a:prstGeom prst="bentConnector3">
            <a:avLst>
              <a:gd name="adj1" fmla="val -31213"/>
            </a:avLst>
          </a:prstGeom>
          <a:ln w="69850"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 flipV="1">
            <a:off x="3380804" y="2795389"/>
            <a:ext cx="1187450" cy="215900"/>
          </a:xfrm>
          <a:prstGeom prst="straightConnector1">
            <a:avLst/>
          </a:prstGeom>
          <a:ln w="69850">
            <a:solidFill>
              <a:schemeClr val="bg1">
                <a:lumMod val="65000"/>
              </a:schemeClr>
            </a:solidFill>
            <a:headEnd type="triangl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>
          <a:xfrm>
            <a:off x="3347467" y="2081014"/>
            <a:ext cx="1189037" cy="358775"/>
          </a:xfrm>
          <a:prstGeom prst="straightConnector1">
            <a:avLst/>
          </a:prstGeom>
          <a:ln w="69850">
            <a:solidFill>
              <a:schemeClr val="bg1">
                <a:lumMod val="65000"/>
              </a:schemeClr>
            </a:solidFill>
            <a:headEnd type="triangl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 flipH="1">
            <a:off x="5679504" y="1958777"/>
            <a:ext cx="1189038" cy="422275"/>
          </a:xfrm>
          <a:prstGeom prst="straightConnector1">
            <a:avLst/>
          </a:prstGeom>
          <a:ln w="69850">
            <a:solidFill>
              <a:schemeClr val="bg1">
                <a:lumMod val="65000"/>
              </a:schemeClr>
            </a:solidFill>
            <a:headEnd type="triangl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 flipH="1" flipV="1">
            <a:off x="5717604" y="2790627"/>
            <a:ext cx="1189038" cy="269875"/>
          </a:xfrm>
          <a:prstGeom prst="straightConnector1">
            <a:avLst/>
          </a:prstGeom>
          <a:ln w="69850">
            <a:solidFill>
              <a:schemeClr val="bg1">
                <a:lumMod val="65000"/>
              </a:schemeClr>
            </a:solidFill>
            <a:headEnd type="triangl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/>
          <p:cNvSpPr txBox="1"/>
          <p:nvPr/>
        </p:nvSpPr>
        <p:spPr>
          <a:xfrm>
            <a:off x="2069529" y="4195564"/>
            <a:ext cx="914400" cy="914400"/>
          </a:xfrm>
          <a:prstGeom prst="rect">
            <a:avLst/>
          </a:prstGeom>
          <a:effectLst/>
        </p:spPr>
        <p:txBody>
          <a:bodyPr wrap="none" anchor="ctr">
            <a:normAutofit/>
          </a:bodyPr>
          <a:lstStyle/>
          <a:p>
            <a:pPr algn="ctr" eaLnBrk="0" fontAlgn="auto" hangingPunct="0">
              <a:spcBef>
                <a:spcPct val="0"/>
              </a:spcBef>
              <a:spcAft>
                <a:spcPts val="0"/>
              </a:spcAft>
              <a:defRPr/>
            </a:pPr>
            <a:endParaRPr lang="fr-FR" sz="2400" b="1" kern="0" cap="small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eris Light" pitchFamily="50" charset="0"/>
              <a:ea typeface="+mj-ea"/>
              <a:cs typeface="+mj-cs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2063457" y="4191873"/>
            <a:ext cx="2327275" cy="457200"/>
          </a:xfrm>
          <a:prstGeom prst="rect">
            <a:avLst/>
          </a:prstGeom>
          <a:ln>
            <a:noFill/>
          </a:ln>
          <a:effectLst/>
        </p:spPr>
        <p:txBody>
          <a:bodyPr wrap="none" anchor="ctr">
            <a:normAutofit/>
          </a:bodyPr>
          <a:lstStyle/>
          <a:p>
            <a:pPr eaLnBrk="0" fontAlgn="auto" hangingPunct="0">
              <a:spcBef>
                <a:spcPct val="0"/>
              </a:spcBef>
              <a:spcAft>
                <a:spcPts val="0"/>
              </a:spcAft>
              <a:defRPr/>
            </a:pPr>
            <a:r>
              <a:rPr lang="fr-FR" sz="1100" i="1" kern="0" dirty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Neris Light" pitchFamily="50" charset="0"/>
                <a:ea typeface="+mj-ea"/>
                <a:cs typeface="+mj-cs"/>
              </a:rPr>
              <a:t>2 - Enlèvements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7381916" y="4174331"/>
            <a:ext cx="1163638" cy="457200"/>
          </a:xfrm>
          <a:prstGeom prst="rect">
            <a:avLst/>
          </a:prstGeom>
          <a:ln>
            <a:noFill/>
          </a:ln>
          <a:effectLst/>
        </p:spPr>
        <p:txBody>
          <a:bodyPr wrap="none" anchor="ctr">
            <a:normAutofit/>
          </a:bodyPr>
          <a:lstStyle/>
          <a:p>
            <a:pPr algn="r" eaLnBrk="0" fontAlgn="auto" hangingPunct="0">
              <a:spcBef>
                <a:spcPct val="0"/>
              </a:spcBef>
              <a:spcAft>
                <a:spcPts val="0"/>
              </a:spcAft>
              <a:defRPr/>
            </a:pPr>
            <a:r>
              <a:rPr lang="fr-FR" sz="1100" i="1" kern="0" dirty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Neris Light" pitchFamily="50" charset="0"/>
                <a:ea typeface="+mj-ea"/>
                <a:cs typeface="+mj-cs"/>
              </a:rPr>
              <a:t>2 - Enlèvements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2069529" y="5240355"/>
            <a:ext cx="2327275" cy="457200"/>
          </a:xfrm>
          <a:prstGeom prst="rect">
            <a:avLst/>
          </a:prstGeom>
          <a:ln>
            <a:noFill/>
          </a:ln>
          <a:effectLst/>
        </p:spPr>
        <p:txBody>
          <a:bodyPr wrap="none" anchor="ctr">
            <a:normAutofit/>
          </a:bodyPr>
          <a:lstStyle/>
          <a:p>
            <a:pPr eaLnBrk="0" fontAlgn="auto" hangingPunct="0">
              <a:spcBef>
                <a:spcPct val="0"/>
              </a:spcBef>
              <a:spcAft>
                <a:spcPts val="0"/>
              </a:spcAft>
              <a:defRPr/>
            </a:pPr>
            <a:r>
              <a:rPr lang="fr-FR" sz="1100" i="1" kern="0" dirty="0">
                <a:ln w="12700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Neris Light" pitchFamily="50" charset="0"/>
                <a:ea typeface="+mj-ea"/>
                <a:cs typeface="+mj-cs"/>
              </a:rPr>
              <a:t>Facture transport entreprise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6312123" y="5310981"/>
            <a:ext cx="2327275" cy="457200"/>
          </a:xfrm>
          <a:prstGeom prst="rect">
            <a:avLst/>
          </a:prstGeom>
          <a:ln>
            <a:noFill/>
          </a:ln>
          <a:effectLst/>
        </p:spPr>
        <p:txBody>
          <a:bodyPr wrap="none" anchor="ctr">
            <a:normAutofit/>
          </a:bodyPr>
          <a:lstStyle/>
          <a:p>
            <a:pPr eaLnBrk="0" fontAlgn="auto" hangingPunct="0">
              <a:spcBef>
                <a:spcPct val="0"/>
              </a:spcBef>
              <a:spcAft>
                <a:spcPts val="0"/>
              </a:spcAft>
              <a:defRPr/>
            </a:pPr>
            <a:r>
              <a:rPr lang="fr-FR" sz="1100" i="1" kern="0" dirty="0">
                <a:ln w="12700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Neris Light" pitchFamily="50" charset="0"/>
                <a:ea typeface="+mj-ea"/>
                <a:cs typeface="+mj-cs"/>
              </a:rPr>
              <a:t>Facture transport entreprise</a:t>
            </a:r>
          </a:p>
        </p:txBody>
      </p:sp>
      <p:sp>
        <p:nvSpPr>
          <p:cNvPr id="48" name="ZoneTexte 47"/>
          <p:cNvSpPr txBox="1"/>
          <p:nvPr/>
        </p:nvSpPr>
        <p:spPr>
          <a:xfrm rot="21055153">
            <a:off x="3593529" y="2650927"/>
            <a:ext cx="949325" cy="228600"/>
          </a:xfrm>
          <a:prstGeom prst="rect">
            <a:avLst/>
          </a:prstGeom>
          <a:ln>
            <a:noFill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ct val="0"/>
              </a:spcBef>
              <a:spcAft>
                <a:spcPts val="0"/>
              </a:spcAft>
              <a:defRPr/>
            </a:pPr>
            <a:r>
              <a:rPr lang="fr-FR" sz="900" i="1" kern="0" dirty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Neris Light" pitchFamily="50" charset="0"/>
                <a:ea typeface="+mj-ea"/>
                <a:cs typeface="+mj-cs"/>
              </a:rPr>
              <a:t>1  - Commande</a:t>
            </a:r>
          </a:p>
        </p:txBody>
      </p:sp>
      <p:sp>
        <p:nvSpPr>
          <p:cNvPr id="49" name="ZoneTexte 48"/>
          <p:cNvSpPr txBox="1"/>
          <p:nvPr/>
        </p:nvSpPr>
        <p:spPr>
          <a:xfrm rot="999692">
            <a:off x="3499867" y="2308027"/>
            <a:ext cx="949325" cy="228600"/>
          </a:xfrm>
          <a:prstGeom prst="rect">
            <a:avLst/>
          </a:prstGeom>
          <a:ln>
            <a:noFill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ct val="0"/>
              </a:spcBef>
              <a:spcAft>
                <a:spcPts val="0"/>
              </a:spcAft>
              <a:defRPr/>
            </a:pPr>
            <a:r>
              <a:rPr lang="fr-FR" sz="900" i="1" kern="0" dirty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Neris Light" pitchFamily="50" charset="0"/>
                <a:ea typeface="+mj-ea"/>
                <a:cs typeface="+mj-cs"/>
              </a:rPr>
              <a:t>1 - Commande</a:t>
            </a:r>
          </a:p>
        </p:txBody>
      </p:sp>
      <p:sp>
        <p:nvSpPr>
          <p:cNvPr id="50" name="ZoneTexte 49"/>
          <p:cNvSpPr txBox="1"/>
          <p:nvPr/>
        </p:nvSpPr>
        <p:spPr>
          <a:xfrm rot="725096">
            <a:off x="5674742" y="2684264"/>
            <a:ext cx="947737" cy="228600"/>
          </a:xfrm>
          <a:prstGeom prst="rect">
            <a:avLst/>
          </a:prstGeom>
          <a:ln>
            <a:noFill/>
          </a:ln>
          <a:effectLst/>
        </p:spPr>
        <p:txBody>
          <a:bodyPr wrap="none" anchor="ctr">
            <a:noAutofit/>
          </a:bodyPr>
          <a:lstStyle/>
          <a:p>
            <a:pPr eaLnBrk="0" fontAlgn="auto" hangingPunct="0">
              <a:spcBef>
                <a:spcPct val="0"/>
              </a:spcBef>
              <a:spcAft>
                <a:spcPts val="0"/>
              </a:spcAft>
              <a:defRPr/>
            </a:pPr>
            <a:r>
              <a:rPr lang="fr-FR" sz="1000" i="1" kern="0" dirty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Neris Light" pitchFamily="50" charset="0"/>
                <a:ea typeface="+mj-ea"/>
                <a:cs typeface="+mj-cs"/>
              </a:rPr>
              <a:t>1 - Commande</a:t>
            </a:r>
          </a:p>
        </p:txBody>
      </p:sp>
      <p:sp>
        <p:nvSpPr>
          <p:cNvPr id="51" name="ZoneTexte 50"/>
          <p:cNvSpPr txBox="1"/>
          <p:nvPr/>
        </p:nvSpPr>
        <p:spPr>
          <a:xfrm rot="20467450">
            <a:off x="5758879" y="2177852"/>
            <a:ext cx="947738" cy="228600"/>
          </a:xfrm>
          <a:prstGeom prst="rect">
            <a:avLst/>
          </a:prstGeom>
          <a:ln>
            <a:noFill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ct val="0"/>
              </a:spcBef>
              <a:spcAft>
                <a:spcPts val="0"/>
              </a:spcAft>
              <a:defRPr/>
            </a:pPr>
            <a:r>
              <a:rPr lang="fr-FR" sz="1000" i="1" kern="0" dirty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Neris Light" pitchFamily="50" charset="0"/>
                <a:ea typeface="+mj-ea"/>
                <a:cs typeface="+mj-cs"/>
              </a:rPr>
              <a:t>1 - Commande</a:t>
            </a:r>
          </a:p>
        </p:txBody>
      </p:sp>
      <p:sp>
        <p:nvSpPr>
          <p:cNvPr id="52" name="ZoneTexte 51"/>
          <p:cNvSpPr txBox="1"/>
          <p:nvPr/>
        </p:nvSpPr>
        <p:spPr>
          <a:xfrm rot="20467450">
            <a:off x="5623942" y="1666677"/>
            <a:ext cx="1328737" cy="330200"/>
          </a:xfrm>
          <a:prstGeom prst="rect">
            <a:avLst/>
          </a:prstGeom>
          <a:ln>
            <a:noFill/>
          </a:ln>
          <a:effectLst/>
        </p:spPr>
        <p:txBody>
          <a:bodyPr wrap="none" anchor="ctr">
            <a:normAutofit/>
          </a:bodyPr>
          <a:lstStyle/>
          <a:p>
            <a:pPr eaLnBrk="0" fontAlgn="auto" hangingPunct="0">
              <a:spcBef>
                <a:spcPct val="0"/>
              </a:spcBef>
              <a:spcAft>
                <a:spcPts val="0"/>
              </a:spcAft>
              <a:defRPr/>
            </a:pPr>
            <a:r>
              <a:rPr lang="fr-FR" sz="900" i="1" kern="0" dirty="0">
                <a:ln w="12700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Neris Light" pitchFamily="50" charset="0"/>
                <a:ea typeface="+mj-ea"/>
                <a:cs typeface="+mj-cs"/>
              </a:rPr>
              <a:t>Facture produits</a:t>
            </a:r>
          </a:p>
        </p:txBody>
      </p:sp>
      <p:sp>
        <p:nvSpPr>
          <p:cNvPr id="53" name="ZoneTexte 52"/>
          <p:cNvSpPr txBox="1"/>
          <p:nvPr/>
        </p:nvSpPr>
        <p:spPr>
          <a:xfrm rot="984515">
            <a:off x="3441129" y="1750814"/>
            <a:ext cx="1327150" cy="330200"/>
          </a:xfrm>
          <a:prstGeom prst="rect">
            <a:avLst/>
          </a:prstGeom>
          <a:ln>
            <a:noFill/>
          </a:ln>
          <a:effectLst/>
        </p:spPr>
        <p:txBody>
          <a:bodyPr wrap="none" anchor="ctr">
            <a:normAutofit/>
          </a:bodyPr>
          <a:lstStyle/>
          <a:p>
            <a:pPr eaLnBrk="0" fontAlgn="auto" hangingPunct="0">
              <a:spcBef>
                <a:spcPct val="0"/>
              </a:spcBef>
              <a:spcAft>
                <a:spcPts val="0"/>
              </a:spcAft>
              <a:defRPr/>
            </a:pPr>
            <a:r>
              <a:rPr lang="fr-FR" sz="900" i="1" kern="0" dirty="0">
                <a:ln w="12700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Neris Light" pitchFamily="50" charset="0"/>
                <a:ea typeface="+mj-ea"/>
                <a:cs typeface="+mj-cs"/>
              </a:rPr>
              <a:t>Facture produits</a:t>
            </a:r>
          </a:p>
        </p:txBody>
      </p:sp>
      <p:sp>
        <p:nvSpPr>
          <p:cNvPr id="54" name="ZoneTexte 53"/>
          <p:cNvSpPr txBox="1"/>
          <p:nvPr/>
        </p:nvSpPr>
        <p:spPr>
          <a:xfrm rot="20975692">
            <a:off x="3450654" y="3090664"/>
            <a:ext cx="1328738" cy="328613"/>
          </a:xfrm>
          <a:prstGeom prst="rect">
            <a:avLst/>
          </a:prstGeom>
          <a:ln>
            <a:noFill/>
          </a:ln>
          <a:effectLst/>
        </p:spPr>
        <p:txBody>
          <a:bodyPr wrap="none" anchor="ctr">
            <a:normAutofit/>
          </a:bodyPr>
          <a:lstStyle/>
          <a:p>
            <a:pPr eaLnBrk="0" fontAlgn="auto" hangingPunct="0">
              <a:spcBef>
                <a:spcPct val="0"/>
              </a:spcBef>
              <a:spcAft>
                <a:spcPts val="0"/>
              </a:spcAft>
              <a:defRPr/>
            </a:pPr>
            <a:r>
              <a:rPr lang="fr-FR" sz="900" i="1" kern="0" dirty="0">
                <a:ln w="12700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Neris Light" pitchFamily="50" charset="0"/>
                <a:ea typeface="+mj-ea"/>
                <a:cs typeface="+mj-cs"/>
              </a:rPr>
              <a:t>Facture produits</a:t>
            </a:r>
          </a:p>
        </p:txBody>
      </p:sp>
      <p:sp>
        <p:nvSpPr>
          <p:cNvPr id="55" name="ZoneTexte 54"/>
          <p:cNvSpPr txBox="1"/>
          <p:nvPr/>
        </p:nvSpPr>
        <p:spPr>
          <a:xfrm rot="804013">
            <a:off x="5723954" y="3114477"/>
            <a:ext cx="1327150" cy="330200"/>
          </a:xfrm>
          <a:prstGeom prst="rect">
            <a:avLst/>
          </a:prstGeom>
          <a:ln>
            <a:noFill/>
          </a:ln>
          <a:effectLst/>
        </p:spPr>
        <p:txBody>
          <a:bodyPr wrap="none" anchor="ctr">
            <a:normAutofit/>
          </a:bodyPr>
          <a:lstStyle/>
          <a:p>
            <a:pPr eaLnBrk="0" fontAlgn="auto" hangingPunct="0">
              <a:spcBef>
                <a:spcPct val="0"/>
              </a:spcBef>
              <a:spcAft>
                <a:spcPts val="0"/>
              </a:spcAft>
              <a:defRPr/>
            </a:pPr>
            <a:r>
              <a:rPr lang="fr-FR" sz="900" i="1" kern="0" dirty="0">
                <a:ln w="12700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Neris Light" pitchFamily="50" charset="0"/>
                <a:ea typeface="+mj-ea"/>
                <a:cs typeface="+mj-cs"/>
              </a:rPr>
              <a:t>Facture produits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4056905" y="3428867"/>
            <a:ext cx="796925" cy="330200"/>
          </a:xfrm>
          <a:prstGeom prst="rect">
            <a:avLst/>
          </a:prstGeom>
          <a:ln>
            <a:noFill/>
          </a:ln>
          <a:effectLst/>
        </p:spPr>
        <p:txBody>
          <a:bodyPr wrap="none" anchor="ctr">
            <a:normAutofit/>
          </a:bodyPr>
          <a:lstStyle/>
          <a:p>
            <a:pPr eaLnBrk="0" fontAlgn="auto" hangingPunct="0">
              <a:spcBef>
                <a:spcPct val="0"/>
              </a:spcBef>
              <a:spcAft>
                <a:spcPts val="0"/>
              </a:spcAft>
              <a:defRPr/>
            </a:pPr>
            <a:r>
              <a:rPr lang="fr-FR" sz="1000" i="1" kern="0" dirty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Neris Light" pitchFamily="50" charset="0"/>
                <a:ea typeface="+mj-ea"/>
                <a:cs typeface="+mj-cs"/>
              </a:rPr>
              <a:t>3 - Livraison</a:t>
            </a:r>
          </a:p>
        </p:txBody>
      </p:sp>
      <p:sp>
        <p:nvSpPr>
          <p:cNvPr id="57" name="ZoneTexte 56"/>
          <p:cNvSpPr txBox="1"/>
          <p:nvPr/>
        </p:nvSpPr>
        <p:spPr>
          <a:xfrm>
            <a:off x="1349375" y="6457950"/>
            <a:ext cx="914400" cy="914400"/>
          </a:xfrm>
          <a:prstGeom prst="rect">
            <a:avLst/>
          </a:prstGeom>
        </p:spPr>
        <p:txBody>
          <a:bodyPr wrap="none" anchor="ctr">
            <a:normAutofit/>
          </a:bodyPr>
          <a:lstStyle/>
          <a:p>
            <a:pPr algn="ctr" eaLnBrk="0" fontAlgn="auto" hangingPunct="0">
              <a:spcBef>
                <a:spcPct val="0"/>
              </a:spcBef>
              <a:spcAft>
                <a:spcPts val="0"/>
              </a:spcAft>
              <a:defRPr/>
            </a:pPr>
            <a:endParaRPr lang="fr-FR" sz="2400" b="1" kern="0" cap="small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59" name="Connecteur en angle 58"/>
          <p:cNvCxnSpPr>
            <a:stCxn id="115" idx="2"/>
          </p:cNvCxnSpPr>
          <p:nvPr/>
        </p:nvCxnSpPr>
        <p:spPr>
          <a:xfrm rot="10800000">
            <a:off x="2983929" y="5684854"/>
            <a:ext cx="1614884" cy="12700"/>
          </a:xfrm>
          <a:prstGeom prst="bentConnector3">
            <a:avLst>
              <a:gd name="adj1" fmla="val 91878"/>
            </a:avLst>
          </a:prstGeom>
          <a:ln w="69850">
            <a:solidFill>
              <a:schemeClr val="tx1">
                <a:lumMod val="65000"/>
                <a:lumOff val="35000"/>
              </a:schemeClr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ZoneTexte 66"/>
          <p:cNvSpPr txBox="1"/>
          <p:nvPr/>
        </p:nvSpPr>
        <p:spPr>
          <a:xfrm>
            <a:off x="4037734" y="4860230"/>
            <a:ext cx="1009769" cy="330200"/>
          </a:xfrm>
          <a:prstGeom prst="rect">
            <a:avLst/>
          </a:prstGeom>
          <a:ln>
            <a:noFill/>
          </a:ln>
          <a:effectLst/>
        </p:spPr>
        <p:txBody>
          <a:bodyPr wrap="none" anchor="ctr">
            <a:normAutofit/>
          </a:bodyPr>
          <a:lstStyle/>
          <a:p>
            <a:pPr algn="r" eaLnBrk="0" fontAlgn="auto" hangingPunct="0">
              <a:spcBef>
                <a:spcPct val="0"/>
              </a:spcBef>
              <a:spcAft>
                <a:spcPts val="0"/>
              </a:spcAft>
              <a:defRPr/>
            </a:pPr>
            <a:r>
              <a:rPr lang="fr-FR" sz="1000" i="1" kern="0" dirty="0" smtClean="0">
                <a:ln w="12700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Neris Light" pitchFamily="50" charset="0"/>
                <a:ea typeface="+mj-ea"/>
                <a:cs typeface="+mj-cs"/>
              </a:rPr>
              <a:t>4 - Facturation</a:t>
            </a:r>
            <a:endParaRPr lang="fr-FR" sz="1000" i="1" kern="0" dirty="0">
              <a:ln w="12700">
                <a:noFill/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latin typeface="Neris Light" pitchFamily="50" charset="0"/>
              <a:ea typeface="+mj-ea"/>
              <a:cs typeface="+mj-cs"/>
            </a:endParaRPr>
          </a:p>
        </p:txBody>
      </p:sp>
      <p:pic>
        <p:nvPicPr>
          <p:cNvPr id="2052" name="Picture 4" descr="Afficher l'image d'origin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70" t="10460" r="33540" b="42118"/>
          <a:stretch/>
        </p:blipFill>
        <p:spPr bwMode="auto">
          <a:xfrm>
            <a:off x="2483768" y="1227922"/>
            <a:ext cx="888513" cy="842699"/>
          </a:xfrm>
          <a:prstGeom prst="ellipse">
            <a:avLst/>
          </a:prstGeom>
          <a:ln w="63500"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ZoneTexte 70"/>
          <p:cNvSpPr txBox="1"/>
          <p:nvPr/>
        </p:nvSpPr>
        <p:spPr>
          <a:xfrm>
            <a:off x="2523714" y="2099196"/>
            <a:ext cx="882187" cy="253107"/>
          </a:xfrm>
          <a:prstGeom prst="rect">
            <a:avLst/>
          </a:prstGeom>
          <a:ln>
            <a:noFill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ct val="0"/>
              </a:spcBef>
              <a:spcAft>
                <a:spcPts val="0"/>
              </a:spcAft>
              <a:defRPr/>
            </a:pPr>
            <a:r>
              <a:rPr lang="fr-FR" sz="1000" b="1" kern="0" dirty="0" smtClean="0">
                <a:ln w="12700">
                  <a:noFill/>
                  <a:prstDash val="solid"/>
                </a:ln>
                <a:solidFill>
                  <a:srgbClr val="669900"/>
                </a:solidFill>
                <a:latin typeface="Neris Light" pitchFamily="50" charset="0"/>
                <a:ea typeface="+mj-ea"/>
                <a:cs typeface="+mj-cs"/>
              </a:rPr>
              <a:t>Producteur</a:t>
            </a:r>
            <a:endParaRPr lang="fr-FR" sz="1000" b="1" kern="0" dirty="0">
              <a:ln w="12700">
                <a:noFill/>
                <a:prstDash val="solid"/>
              </a:ln>
              <a:solidFill>
                <a:srgbClr val="669900"/>
              </a:solidFill>
              <a:latin typeface="Neris Light" pitchFamily="50" charset="0"/>
              <a:ea typeface="+mj-ea"/>
              <a:cs typeface="+mj-cs"/>
            </a:endParaRPr>
          </a:p>
        </p:txBody>
      </p:sp>
      <p:pic>
        <p:nvPicPr>
          <p:cNvPr id="72" name="Picture 4" descr="Afficher l'image d'origin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70" t="10460" r="33540" b="42118"/>
          <a:stretch/>
        </p:blipFill>
        <p:spPr bwMode="auto">
          <a:xfrm>
            <a:off x="6949747" y="2748093"/>
            <a:ext cx="888513" cy="842699"/>
          </a:xfrm>
          <a:prstGeom prst="ellipse">
            <a:avLst/>
          </a:prstGeom>
          <a:ln w="63500"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ZoneTexte 72"/>
          <p:cNvSpPr txBox="1"/>
          <p:nvPr/>
        </p:nvSpPr>
        <p:spPr>
          <a:xfrm>
            <a:off x="7002181" y="3582789"/>
            <a:ext cx="882187" cy="253107"/>
          </a:xfrm>
          <a:prstGeom prst="rect">
            <a:avLst/>
          </a:prstGeom>
          <a:ln>
            <a:noFill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ct val="0"/>
              </a:spcBef>
              <a:spcAft>
                <a:spcPts val="0"/>
              </a:spcAft>
              <a:defRPr/>
            </a:pPr>
            <a:r>
              <a:rPr lang="fr-FR" sz="1000" b="1" kern="0" dirty="0" smtClean="0">
                <a:ln w="12700">
                  <a:noFill/>
                  <a:prstDash val="solid"/>
                </a:ln>
                <a:solidFill>
                  <a:srgbClr val="669900"/>
                </a:solidFill>
                <a:latin typeface="Neris Light" pitchFamily="50" charset="0"/>
                <a:ea typeface="+mj-ea"/>
                <a:cs typeface="+mj-cs"/>
              </a:rPr>
              <a:t>Producteur</a:t>
            </a:r>
            <a:endParaRPr lang="fr-FR" sz="1000" b="1" kern="0" dirty="0">
              <a:ln w="12700">
                <a:noFill/>
                <a:prstDash val="solid"/>
              </a:ln>
              <a:solidFill>
                <a:srgbClr val="669900"/>
              </a:solidFill>
              <a:latin typeface="Neris Light" pitchFamily="50" charset="0"/>
              <a:ea typeface="+mj-ea"/>
              <a:cs typeface="+mj-cs"/>
            </a:endParaRPr>
          </a:p>
        </p:txBody>
      </p:sp>
      <p:sp>
        <p:nvSpPr>
          <p:cNvPr id="86" name="ZoneTexte 85"/>
          <p:cNvSpPr txBox="1"/>
          <p:nvPr/>
        </p:nvSpPr>
        <p:spPr>
          <a:xfrm>
            <a:off x="2491803" y="3691979"/>
            <a:ext cx="882187" cy="253107"/>
          </a:xfrm>
          <a:prstGeom prst="rect">
            <a:avLst/>
          </a:prstGeom>
          <a:ln>
            <a:noFill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ct val="0"/>
              </a:spcBef>
              <a:spcAft>
                <a:spcPts val="0"/>
              </a:spcAft>
              <a:defRPr/>
            </a:pPr>
            <a:r>
              <a:rPr lang="fr-FR" sz="1000" b="1" kern="0" dirty="0" smtClean="0">
                <a:ln w="12700">
                  <a:noFill/>
                  <a:prstDash val="solid"/>
                </a:ln>
                <a:solidFill>
                  <a:srgbClr val="C00000"/>
                </a:solidFill>
                <a:latin typeface="Neris Light" pitchFamily="50" charset="0"/>
                <a:ea typeface="+mj-ea"/>
                <a:cs typeface="+mj-cs"/>
              </a:rPr>
              <a:t>Entreprise</a:t>
            </a:r>
            <a:endParaRPr lang="fr-FR" sz="1000" b="1" kern="0" dirty="0">
              <a:ln w="12700">
                <a:noFill/>
                <a:prstDash val="solid"/>
              </a:ln>
              <a:solidFill>
                <a:srgbClr val="C00000"/>
              </a:solidFill>
              <a:latin typeface="Neris Light" pitchFamily="50" charset="0"/>
              <a:ea typeface="+mj-ea"/>
              <a:cs typeface="+mj-cs"/>
            </a:endParaRPr>
          </a:p>
        </p:txBody>
      </p:sp>
      <p:sp>
        <p:nvSpPr>
          <p:cNvPr id="87" name="ZoneTexte 86"/>
          <p:cNvSpPr txBox="1"/>
          <p:nvPr/>
        </p:nvSpPr>
        <p:spPr>
          <a:xfrm>
            <a:off x="6908502" y="2176731"/>
            <a:ext cx="882187" cy="253107"/>
          </a:xfrm>
          <a:prstGeom prst="rect">
            <a:avLst/>
          </a:prstGeom>
          <a:ln>
            <a:noFill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ct val="0"/>
              </a:spcBef>
              <a:spcAft>
                <a:spcPts val="0"/>
              </a:spcAft>
              <a:defRPr/>
            </a:pPr>
            <a:r>
              <a:rPr lang="fr-FR" sz="1000" b="1" kern="0" dirty="0" smtClean="0">
                <a:ln w="12700">
                  <a:noFill/>
                  <a:prstDash val="solid"/>
                </a:ln>
                <a:solidFill>
                  <a:srgbClr val="C00000"/>
                </a:solidFill>
                <a:latin typeface="Neris Light" pitchFamily="50" charset="0"/>
                <a:ea typeface="+mj-ea"/>
                <a:cs typeface="+mj-cs"/>
              </a:rPr>
              <a:t>Entreprise</a:t>
            </a:r>
            <a:endParaRPr lang="fr-FR" sz="1000" b="1" kern="0" dirty="0">
              <a:ln w="12700">
                <a:noFill/>
                <a:prstDash val="solid"/>
              </a:ln>
              <a:solidFill>
                <a:srgbClr val="C00000"/>
              </a:solidFill>
              <a:latin typeface="Neris Light" pitchFamily="50" charset="0"/>
              <a:ea typeface="+mj-ea"/>
              <a:cs typeface="+mj-cs"/>
            </a:endParaRPr>
          </a:p>
        </p:txBody>
      </p:sp>
      <p:sp>
        <p:nvSpPr>
          <p:cNvPr id="88" name="ZoneTexte 87"/>
          <p:cNvSpPr txBox="1"/>
          <p:nvPr/>
        </p:nvSpPr>
        <p:spPr>
          <a:xfrm>
            <a:off x="4572000" y="1866702"/>
            <a:ext cx="882187" cy="253107"/>
          </a:xfrm>
          <a:prstGeom prst="rect">
            <a:avLst/>
          </a:prstGeom>
          <a:ln>
            <a:noFill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ct val="0"/>
              </a:spcBef>
              <a:spcAft>
                <a:spcPts val="0"/>
              </a:spcAft>
              <a:defRPr/>
            </a:pPr>
            <a:r>
              <a:rPr lang="fr-FR" sz="1000" b="1" kern="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Neris Light" pitchFamily="50" charset="0"/>
                <a:ea typeface="+mj-ea"/>
                <a:cs typeface="+mj-cs"/>
              </a:rPr>
              <a:t>Magasin</a:t>
            </a:r>
            <a:endParaRPr lang="fr-FR" sz="1000" b="1" kern="0" dirty="0">
              <a:ln w="12700">
                <a:noFill/>
                <a:prstDash val="solid"/>
              </a:ln>
              <a:solidFill>
                <a:srgbClr val="0070C0"/>
              </a:solidFill>
              <a:latin typeface="Neris Light" pitchFamily="50" charset="0"/>
              <a:ea typeface="+mj-ea"/>
              <a:cs typeface="+mj-cs"/>
            </a:endParaRPr>
          </a:p>
        </p:txBody>
      </p:sp>
      <p:grpSp>
        <p:nvGrpSpPr>
          <p:cNvPr id="102" name="Groupe 9240"/>
          <p:cNvGrpSpPr>
            <a:grpSpLocks noChangeAspect="1"/>
          </p:cNvGrpSpPr>
          <p:nvPr/>
        </p:nvGrpSpPr>
        <p:grpSpPr bwMode="auto">
          <a:xfrm>
            <a:off x="4575808" y="3654797"/>
            <a:ext cx="1004304" cy="1005780"/>
            <a:chOff x="4612952" y="4365104"/>
            <a:chExt cx="1800000" cy="1800000"/>
          </a:xfrm>
        </p:grpSpPr>
        <p:sp>
          <p:nvSpPr>
            <p:cNvPr id="103" name="Ellipse 102"/>
            <p:cNvSpPr/>
            <p:nvPr/>
          </p:nvSpPr>
          <p:spPr>
            <a:xfrm>
              <a:off x="4612952" y="4365104"/>
              <a:ext cx="1800000" cy="18000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latin typeface="Neris Light" pitchFamily="50" charset="0"/>
              </a:endParaRPr>
            </a:p>
          </p:txBody>
        </p:sp>
        <p:pic>
          <p:nvPicPr>
            <p:cNvPr id="104" name="Picture 1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8337" y="4906755"/>
              <a:ext cx="1549230" cy="776270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" name="ZoneTexte 111"/>
          <p:cNvSpPr txBox="1"/>
          <p:nvPr/>
        </p:nvSpPr>
        <p:spPr>
          <a:xfrm>
            <a:off x="4666792" y="4652764"/>
            <a:ext cx="882187" cy="253107"/>
          </a:xfrm>
          <a:prstGeom prst="rect">
            <a:avLst/>
          </a:prstGeom>
          <a:ln>
            <a:noFill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ct val="0"/>
              </a:spcBef>
              <a:spcAft>
                <a:spcPts val="0"/>
              </a:spcAft>
              <a:defRPr/>
            </a:pPr>
            <a:r>
              <a:rPr lang="fr-FR" sz="1000" b="1" kern="0" dirty="0" smtClean="0">
                <a:ln w="12700">
                  <a:noFill/>
                  <a:prstDash val="solid"/>
                </a:ln>
                <a:solidFill>
                  <a:srgbClr val="92D050"/>
                </a:solidFill>
                <a:latin typeface="Neris Light" pitchFamily="50" charset="0"/>
                <a:ea typeface="+mj-ea"/>
                <a:cs typeface="+mj-cs"/>
              </a:rPr>
              <a:t>Transporteur</a:t>
            </a:r>
            <a:endParaRPr lang="fr-FR" sz="1000" b="1" kern="0" dirty="0">
              <a:ln w="12700">
                <a:noFill/>
                <a:prstDash val="solid"/>
              </a:ln>
              <a:solidFill>
                <a:srgbClr val="92D050"/>
              </a:solidFill>
              <a:latin typeface="Neris Light" pitchFamily="50" charset="0"/>
              <a:ea typeface="+mj-ea"/>
              <a:cs typeface="+mj-cs"/>
            </a:endParaRPr>
          </a:p>
        </p:txBody>
      </p:sp>
      <p:grpSp>
        <p:nvGrpSpPr>
          <p:cNvPr id="114" name="Groupe 9239"/>
          <p:cNvGrpSpPr>
            <a:grpSpLocks noChangeAspect="1"/>
          </p:cNvGrpSpPr>
          <p:nvPr/>
        </p:nvGrpSpPr>
        <p:grpSpPr bwMode="auto">
          <a:xfrm>
            <a:off x="4598813" y="5166965"/>
            <a:ext cx="1034257" cy="1035777"/>
            <a:chOff x="1134121" y="4394890"/>
            <a:chExt cx="1800000" cy="1800000"/>
          </a:xfrm>
        </p:grpSpPr>
        <p:sp>
          <p:nvSpPr>
            <p:cNvPr id="115" name="Ellipse 114"/>
            <p:cNvSpPr/>
            <p:nvPr/>
          </p:nvSpPr>
          <p:spPr>
            <a:xfrm>
              <a:off x="1134121" y="4394890"/>
              <a:ext cx="1800000" cy="1800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latin typeface="Neris Light" pitchFamily="50" charset="0"/>
              </a:endParaRPr>
            </a:p>
          </p:txBody>
        </p:sp>
        <p:pic>
          <p:nvPicPr>
            <p:cNvPr id="116" name="Picture 2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5720" y="4712513"/>
              <a:ext cx="1453380" cy="1130851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3" name="ZoneTexte 122"/>
          <p:cNvSpPr txBox="1"/>
          <p:nvPr/>
        </p:nvSpPr>
        <p:spPr>
          <a:xfrm>
            <a:off x="4531095" y="6204905"/>
            <a:ext cx="1204484" cy="253107"/>
          </a:xfrm>
          <a:prstGeom prst="rect">
            <a:avLst/>
          </a:prstGeom>
          <a:ln>
            <a:noFill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ct val="0"/>
              </a:spcBef>
              <a:spcAft>
                <a:spcPts val="0"/>
              </a:spcAft>
              <a:defRPr/>
            </a:pPr>
            <a:r>
              <a:rPr lang="fr-FR" sz="1050" b="1" kern="0" dirty="0" smtClean="0">
                <a:ln w="12700">
                  <a:noFill/>
                  <a:prstDash val="solid"/>
                </a:ln>
                <a:ea typeface="+mj-ea"/>
                <a:cs typeface="+mj-cs"/>
              </a:rPr>
              <a:t>ARIA PC</a:t>
            </a:r>
            <a:endParaRPr lang="fr-FR" sz="1050" b="1" kern="0" dirty="0">
              <a:ln w="12700">
                <a:noFill/>
                <a:prstDash val="solid"/>
              </a:ln>
              <a:ea typeface="+mj-ea"/>
              <a:cs typeface="+mj-cs"/>
            </a:endParaRPr>
          </a:p>
        </p:txBody>
      </p:sp>
      <p:cxnSp>
        <p:nvCxnSpPr>
          <p:cNvPr id="144" name="Connecteur en angle 143"/>
          <p:cNvCxnSpPr/>
          <p:nvPr/>
        </p:nvCxnSpPr>
        <p:spPr>
          <a:xfrm flipV="1">
            <a:off x="5785470" y="5690071"/>
            <a:ext cx="730746" cy="1"/>
          </a:xfrm>
          <a:prstGeom prst="bentConnector3">
            <a:avLst>
              <a:gd name="adj1" fmla="val 50000"/>
            </a:avLst>
          </a:prstGeom>
          <a:ln w="69850">
            <a:solidFill>
              <a:schemeClr val="tx1">
                <a:lumMod val="65000"/>
                <a:lumOff val="35000"/>
              </a:schemeClr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52" y="-13196"/>
            <a:ext cx="901065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1187624" y="767824"/>
            <a:ext cx="27098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2000" b="1" dirty="0" smtClean="0">
                <a:solidFill>
                  <a:schemeClr val="tx1"/>
                </a:solidFill>
                <a:latin typeface="+mn-lt"/>
              </a:rPr>
              <a:t>La facturation…</a:t>
            </a:r>
            <a:endParaRPr lang="fr-FR" sz="20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4001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043608" y="720530"/>
            <a:ext cx="6552728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10000"/>
              </a:lnSpc>
              <a:defRPr/>
            </a:pPr>
            <a:r>
              <a:rPr lang="fr-FR" sz="1600" dirty="0" smtClean="0">
                <a:solidFill>
                  <a:schemeClr val="tx1"/>
                </a:solidFill>
                <a:latin typeface="+mj-lt"/>
              </a:rPr>
              <a:t>En 2015, nous avons proposé l’accès au portail de mutualisation logistique à </a:t>
            </a:r>
            <a:r>
              <a:rPr lang="fr-FR" sz="1600" b="1" dirty="0" smtClean="0">
                <a:solidFill>
                  <a:schemeClr val="tx1"/>
                </a:solidFill>
                <a:latin typeface="+mj-lt"/>
              </a:rPr>
              <a:t>Mangeons Bio Ensemble </a:t>
            </a:r>
            <a:r>
              <a:rPr lang="fr-FR" sz="1600" dirty="0" smtClean="0">
                <a:solidFill>
                  <a:schemeClr val="tx1"/>
                </a:solidFill>
                <a:latin typeface="+mj-lt"/>
              </a:rPr>
              <a:t>afin de tester l’ouverture pour les circuits courts (Magasins Bio et Restauration collective)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971600" y="0"/>
            <a:ext cx="5854764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10000"/>
              </a:lnSpc>
              <a:defRPr/>
            </a:pPr>
            <a:r>
              <a:rPr lang="fr-FR" sz="2800" b="1" dirty="0">
                <a:solidFill>
                  <a:srgbClr val="DC2C00"/>
                </a:solidFill>
              </a:rPr>
              <a:t>Un test </a:t>
            </a:r>
            <a:r>
              <a:rPr lang="fr-FR" sz="2800" b="1" dirty="0" smtClean="0">
                <a:solidFill>
                  <a:srgbClr val="DC2C00"/>
                </a:solidFill>
              </a:rPr>
              <a:t>Concret…. </a:t>
            </a:r>
            <a:endParaRPr lang="fr-FR" sz="2800" b="1" dirty="0">
              <a:solidFill>
                <a:srgbClr val="DC2C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172" y="0"/>
            <a:ext cx="1259632" cy="720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9" t="12971" r="23379" b="58902"/>
          <a:stretch/>
        </p:blipFill>
        <p:spPr bwMode="auto">
          <a:xfrm>
            <a:off x="1188418" y="4437112"/>
            <a:ext cx="4320480" cy="1255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2024798653"/>
              </p:ext>
            </p:extLst>
          </p:nvPr>
        </p:nvGraphicFramePr>
        <p:xfrm>
          <a:off x="2555776" y="1611800"/>
          <a:ext cx="6096000" cy="4412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Rectangle 1"/>
          <p:cNvSpPr/>
          <p:nvPr/>
        </p:nvSpPr>
        <p:spPr>
          <a:xfrm>
            <a:off x="1187624" y="1679192"/>
            <a:ext cx="2711358" cy="1751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defRPr/>
            </a:pPr>
            <a:r>
              <a:rPr lang="fr-FR" sz="1600" dirty="0" smtClean="0"/>
              <a:t>Via </a:t>
            </a:r>
            <a:r>
              <a:rPr lang="fr-FR" sz="1600" dirty="0"/>
              <a:t>le portail Mangeons </a:t>
            </a:r>
            <a:r>
              <a:rPr lang="fr-FR" sz="1600" dirty="0" smtClean="0"/>
              <a:t>Bio Ensemble bénéficie </a:t>
            </a:r>
            <a:r>
              <a:rPr lang="fr-FR" sz="1600" dirty="0"/>
              <a:t>du réseau de transport de l’ARIA Poitou-Charentes, tout en gérant lui-même son carnet de clients et sa gamme de produits</a:t>
            </a:r>
            <a:r>
              <a:rPr lang="fr-FR" dirty="0"/>
              <a:t>.</a:t>
            </a:r>
          </a:p>
        </p:txBody>
      </p:sp>
      <p:grpSp>
        <p:nvGrpSpPr>
          <p:cNvPr id="11" name="Groupe 9239"/>
          <p:cNvGrpSpPr>
            <a:grpSpLocks noChangeAspect="1"/>
          </p:cNvGrpSpPr>
          <p:nvPr/>
        </p:nvGrpSpPr>
        <p:grpSpPr bwMode="auto">
          <a:xfrm>
            <a:off x="7461566" y="1520380"/>
            <a:ext cx="1042730" cy="900000"/>
            <a:chOff x="1134121" y="4394890"/>
            <a:chExt cx="1800000" cy="1800000"/>
          </a:xfrm>
        </p:grpSpPr>
        <p:sp>
          <p:nvSpPr>
            <p:cNvPr id="12" name="Ellipse 11"/>
            <p:cNvSpPr/>
            <p:nvPr/>
          </p:nvSpPr>
          <p:spPr>
            <a:xfrm>
              <a:off x="1134121" y="4394890"/>
              <a:ext cx="1800000" cy="1800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latin typeface="Neris Light" pitchFamily="50" charset="0"/>
              </a:endParaRPr>
            </a:p>
          </p:txBody>
        </p:sp>
        <p:pic>
          <p:nvPicPr>
            <p:cNvPr id="13" name="Picture 2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5720" y="4712513"/>
              <a:ext cx="1453380" cy="1130851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ZoneTexte 13"/>
          <p:cNvSpPr txBox="1"/>
          <p:nvPr/>
        </p:nvSpPr>
        <p:spPr>
          <a:xfrm>
            <a:off x="7596336" y="1264416"/>
            <a:ext cx="882187" cy="253107"/>
          </a:xfrm>
          <a:prstGeom prst="rect">
            <a:avLst/>
          </a:prstGeom>
          <a:ln>
            <a:noFill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ct val="0"/>
              </a:spcBef>
              <a:spcAft>
                <a:spcPts val="0"/>
              </a:spcAft>
              <a:defRPr/>
            </a:pPr>
            <a:r>
              <a:rPr lang="fr-FR" sz="1000" b="1" kern="0" dirty="0" smtClean="0">
                <a:ln w="12700">
                  <a:noFill/>
                  <a:prstDash val="solid"/>
                </a:ln>
                <a:solidFill>
                  <a:srgbClr val="FFC000"/>
                </a:solidFill>
                <a:latin typeface="Neris Light" pitchFamily="50" charset="0"/>
                <a:ea typeface="+mj-ea"/>
                <a:cs typeface="+mj-cs"/>
              </a:rPr>
              <a:t>ARIA PC</a:t>
            </a:r>
            <a:endParaRPr lang="fr-FR" sz="1000" b="1" kern="0" dirty="0">
              <a:ln w="12700">
                <a:noFill/>
                <a:prstDash val="solid"/>
              </a:ln>
              <a:solidFill>
                <a:srgbClr val="FFC000"/>
              </a:solidFill>
              <a:latin typeface="Neris Light" pitchFamily="50" charset="0"/>
              <a:ea typeface="+mj-ea"/>
              <a:cs typeface="+mj-cs"/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 flipH="1" flipV="1">
            <a:off x="6357168" y="1987455"/>
            <a:ext cx="1082363" cy="8475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6501231" y="2160536"/>
            <a:ext cx="882187" cy="380943"/>
          </a:xfrm>
          <a:prstGeom prst="rect">
            <a:avLst/>
          </a:prstGeom>
          <a:ln>
            <a:noFill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ct val="0"/>
              </a:spcBef>
              <a:spcAft>
                <a:spcPts val="0"/>
              </a:spcAft>
              <a:defRPr/>
            </a:pPr>
            <a:r>
              <a:rPr lang="fr-FR" sz="1000" b="1" kern="0" dirty="0" smtClean="0">
                <a:ln w="12700">
                  <a:noFill/>
                  <a:prstDash val="solid"/>
                </a:ln>
                <a:solidFill>
                  <a:srgbClr val="FFC000"/>
                </a:solidFill>
                <a:latin typeface="Neris Light" pitchFamily="50" charset="0"/>
                <a:ea typeface="+mj-ea"/>
                <a:cs typeface="+mj-cs"/>
              </a:rPr>
              <a:t>Facturation </a:t>
            </a:r>
          </a:p>
          <a:p>
            <a:pPr algn="ctr" eaLnBrk="0" fontAlgn="auto" hangingPunct="0">
              <a:spcBef>
                <a:spcPct val="0"/>
              </a:spcBef>
              <a:spcAft>
                <a:spcPts val="0"/>
              </a:spcAft>
              <a:defRPr/>
            </a:pPr>
            <a:r>
              <a:rPr lang="fr-FR" sz="1000" b="1" kern="0" dirty="0" smtClean="0">
                <a:ln w="12700">
                  <a:noFill/>
                  <a:prstDash val="solid"/>
                </a:ln>
                <a:solidFill>
                  <a:srgbClr val="FFC000"/>
                </a:solidFill>
                <a:latin typeface="Neris Light" pitchFamily="50" charset="0"/>
                <a:ea typeface="+mj-ea"/>
                <a:cs typeface="+mj-cs"/>
              </a:rPr>
              <a:t>transport</a:t>
            </a:r>
            <a:endParaRPr lang="fr-FR" sz="1000" b="1" kern="0" dirty="0">
              <a:ln w="12700">
                <a:noFill/>
                <a:prstDash val="solid"/>
              </a:ln>
              <a:solidFill>
                <a:srgbClr val="FFC000"/>
              </a:solidFill>
              <a:latin typeface="Neris Light" pitchFamily="50" charset="0"/>
              <a:ea typeface="+mj-ea"/>
              <a:cs typeface="+mj-cs"/>
            </a:endParaRPr>
          </a:p>
        </p:txBody>
      </p:sp>
      <p:grpSp>
        <p:nvGrpSpPr>
          <p:cNvPr id="17" name="Groupe 9240"/>
          <p:cNvGrpSpPr>
            <a:grpSpLocks noChangeAspect="1"/>
          </p:cNvGrpSpPr>
          <p:nvPr/>
        </p:nvGrpSpPr>
        <p:grpSpPr bwMode="auto">
          <a:xfrm>
            <a:off x="7618230" y="5186218"/>
            <a:ext cx="898850" cy="720000"/>
            <a:chOff x="4612952" y="4365104"/>
            <a:chExt cx="1800000" cy="1800000"/>
          </a:xfrm>
        </p:grpSpPr>
        <p:sp>
          <p:nvSpPr>
            <p:cNvPr id="18" name="Ellipse 17"/>
            <p:cNvSpPr/>
            <p:nvPr/>
          </p:nvSpPr>
          <p:spPr>
            <a:xfrm>
              <a:off x="4612952" y="4365104"/>
              <a:ext cx="1800000" cy="18000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latin typeface="Neris Light" pitchFamily="50" charset="0"/>
              </a:endParaRPr>
            </a:p>
          </p:txBody>
        </p:sp>
        <p:pic>
          <p:nvPicPr>
            <p:cNvPr id="19" name="Picture 1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8337" y="4906755"/>
              <a:ext cx="1549230" cy="776270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ZoneTexte 21"/>
          <p:cNvSpPr txBox="1"/>
          <p:nvPr/>
        </p:nvSpPr>
        <p:spPr>
          <a:xfrm>
            <a:off x="8172400" y="3668960"/>
            <a:ext cx="882187" cy="341194"/>
          </a:xfrm>
          <a:prstGeom prst="rect">
            <a:avLst/>
          </a:prstGeom>
          <a:ln>
            <a:noFill/>
          </a:ln>
          <a:effectLst/>
        </p:spPr>
        <p:txBody>
          <a:bodyPr wrap="square" anchor="ctr"/>
          <a:lstStyle/>
          <a:p>
            <a:pPr algn="ctr" eaLnBrk="0" fontAlgn="auto" hangingPunct="0">
              <a:spcBef>
                <a:spcPct val="0"/>
              </a:spcBef>
              <a:spcAft>
                <a:spcPts val="0"/>
              </a:spcAft>
              <a:defRPr/>
            </a:pPr>
            <a:r>
              <a:rPr lang="fr-FR" sz="1000" b="1" kern="0" dirty="0" smtClean="0">
                <a:ln w="12700">
                  <a:noFill/>
                  <a:prstDash val="solid"/>
                </a:ln>
                <a:solidFill>
                  <a:srgbClr val="92D050"/>
                </a:solidFill>
                <a:latin typeface="Neris Light" pitchFamily="50" charset="0"/>
                <a:ea typeface="+mj-ea"/>
                <a:cs typeface="+mj-cs"/>
              </a:rPr>
              <a:t>Facturation transport</a:t>
            </a:r>
            <a:endParaRPr lang="fr-FR" sz="1000" b="1" kern="0" dirty="0">
              <a:ln w="12700">
                <a:noFill/>
                <a:prstDash val="solid"/>
              </a:ln>
              <a:solidFill>
                <a:srgbClr val="92D050"/>
              </a:solidFill>
              <a:latin typeface="Neris Light" pitchFamily="50" charset="0"/>
              <a:ea typeface="+mj-ea"/>
              <a:cs typeface="+mj-cs"/>
            </a:endParaRPr>
          </a:p>
        </p:txBody>
      </p:sp>
      <p:cxnSp>
        <p:nvCxnSpPr>
          <p:cNvPr id="3072" name="Connecteur droit avec flèche 3071"/>
          <p:cNvCxnSpPr/>
          <p:nvPr/>
        </p:nvCxnSpPr>
        <p:spPr>
          <a:xfrm>
            <a:off x="7212693" y="5661248"/>
            <a:ext cx="369286" cy="0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5" name="Rectangle 3074"/>
          <p:cNvSpPr/>
          <p:nvPr/>
        </p:nvSpPr>
        <p:spPr>
          <a:xfrm>
            <a:off x="3995936" y="6081406"/>
            <a:ext cx="1296144" cy="35735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Livraison</a:t>
            </a:r>
          </a:p>
        </p:txBody>
      </p:sp>
      <p:cxnSp>
        <p:nvCxnSpPr>
          <p:cNvPr id="3077" name="Connecteur en angle 3076"/>
          <p:cNvCxnSpPr>
            <a:stCxn id="18" idx="4"/>
          </p:cNvCxnSpPr>
          <p:nvPr/>
        </p:nvCxnSpPr>
        <p:spPr>
          <a:xfrm rot="5400000">
            <a:off x="6502936" y="4695363"/>
            <a:ext cx="353865" cy="2775575"/>
          </a:xfrm>
          <a:prstGeom prst="bentConnector2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4" name="Connecteur droit avec flèche 3083"/>
          <p:cNvCxnSpPr/>
          <p:nvPr/>
        </p:nvCxnSpPr>
        <p:spPr>
          <a:xfrm flipH="1" flipV="1">
            <a:off x="8067656" y="2492896"/>
            <a:ext cx="32736" cy="2693322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4644008" y="4149080"/>
            <a:ext cx="0" cy="144016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4624561" y="4293096"/>
            <a:ext cx="1099567" cy="0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131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280" y="0"/>
            <a:ext cx="908720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654" y="77044"/>
            <a:ext cx="6120680" cy="864096"/>
          </a:xfrm>
        </p:spPr>
        <p:txBody>
          <a:bodyPr>
            <a:normAutofit fontScale="90000"/>
          </a:bodyPr>
          <a:lstStyle/>
          <a:p>
            <a:pPr marL="914400" lvl="2" algn="l" rtl="0">
              <a:spcBef>
                <a:spcPct val="0"/>
              </a:spcBef>
            </a:pPr>
            <a:r>
              <a:rPr lang="fr-FR" sz="3200" b="1" kern="1200" dirty="0">
                <a:solidFill>
                  <a:srgbClr val="DC2C00"/>
                </a:solidFill>
                <a:latin typeface="+mn-lt"/>
                <a:ea typeface="+mn-ea"/>
                <a:cs typeface="+mn-cs"/>
              </a:rPr>
              <a:t>La Grille d’audit… </a:t>
            </a:r>
            <a:r>
              <a:rPr lang="fr-FR" sz="3200" b="1" kern="1200" dirty="0" smtClean="0">
                <a:solidFill>
                  <a:srgbClr val="DC2C00"/>
                </a:solidFill>
                <a:latin typeface="+mn-lt"/>
                <a:ea typeface="+mn-ea"/>
                <a:cs typeface="+mn-cs"/>
              </a:rPr>
              <a:t/>
            </a:r>
            <a:br>
              <a:rPr lang="fr-FR" sz="3200" b="1" kern="1200" dirty="0" smtClean="0">
                <a:solidFill>
                  <a:srgbClr val="DC2C00"/>
                </a:solidFill>
                <a:latin typeface="+mn-lt"/>
                <a:ea typeface="+mn-ea"/>
                <a:cs typeface="+mn-cs"/>
              </a:rPr>
            </a:br>
            <a:r>
              <a:rPr lang="fr-FR" sz="2700" b="1" kern="1200" dirty="0" smtClean="0">
                <a:solidFill>
                  <a:srgbClr val="DC2C00"/>
                </a:solidFill>
                <a:latin typeface="+mn-lt"/>
                <a:ea typeface="+mn-ea"/>
                <a:cs typeface="+mn-cs"/>
              </a:rPr>
              <a:t>…………………..demandée par nos clients</a:t>
            </a:r>
            <a:endParaRPr lang="fr-FR" sz="3200" b="1" kern="1200" dirty="0">
              <a:solidFill>
                <a:srgbClr val="DC2C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39583" y="1158350"/>
            <a:ext cx="6717432" cy="4934946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fr-FR" sz="1600" b="1" dirty="0">
                <a:solidFill>
                  <a:srgbClr val="669900"/>
                </a:solidFill>
              </a:rPr>
              <a:t>HYGIENE ET SECURITE DES LOCAUX ET EQUIPEMENTS</a:t>
            </a:r>
            <a:r>
              <a:rPr lang="fr-FR" sz="1600" dirty="0" smtClean="0">
                <a:solidFill>
                  <a:schemeClr val="tx1"/>
                </a:solidFill>
              </a:rPr>
              <a:t/>
            </a:r>
            <a:br>
              <a:rPr lang="fr-FR" sz="1600" dirty="0" smtClean="0">
                <a:solidFill>
                  <a:schemeClr val="tx1"/>
                </a:solidFill>
              </a:rPr>
            </a:br>
            <a:r>
              <a:rPr lang="fr-FR" sz="1600" i="1" dirty="0" smtClean="0">
                <a:solidFill>
                  <a:schemeClr val="tx1"/>
                </a:solidFill>
              </a:rPr>
              <a:t>Locaux</a:t>
            </a:r>
            <a:r>
              <a:rPr lang="fr-FR" sz="1600" i="1" dirty="0">
                <a:solidFill>
                  <a:schemeClr val="tx1"/>
                </a:solidFill>
              </a:rPr>
              <a:t>, </a:t>
            </a:r>
            <a:r>
              <a:rPr lang="fr-FR" sz="1600" i="1" dirty="0" smtClean="0">
                <a:solidFill>
                  <a:schemeClr val="tx1"/>
                </a:solidFill>
              </a:rPr>
              <a:t>Equipements </a:t>
            </a:r>
            <a:r>
              <a:rPr lang="fr-FR" sz="1600" i="1" dirty="0">
                <a:solidFill>
                  <a:schemeClr val="tx1"/>
                </a:solidFill>
              </a:rPr>
              <a:t>de production, Maintenance des équipements de </a:t>
            </a:r>
            <a:r>
              <a:rPr lang="fr-FR" sz="1600" i="1" dirty="0" smtClean="0">
                <a:solidFill>
                  <a:schemeClr val="tx1"/>
                </a:solidFill>
              </a:rPr>
              <a:t>production, Flux</a:t>
            </a:r>
            <a:r>
              <a:rPr lang="fr-FR" sz="1600" i="1" dirty="0">
                <a:solidFill>
                  <a:schemeClr val="tx1"/>
                </a:solidFill>
              </a:rPr>
              <a:t>, Eau, Air, Nettoyage, Nuisibles (rongeurs , insectes, etc</a:t>
            </a:r>
            <a:r>
              <a:rPr lang="fr-FR" sz="1600" i="1" dirty="0" smtClean="0">
                <a:solidFill>
                  <a:schemeClr val="tx1"/>
                </a:solidFill>
              </a:rPr>
              <a:t>…)</a:t>
            </a:r>
          </a:p>
          <a:p>
            <a:pPr>
              <a:buFont typeface="+mj-lt"/>
              <a:buAutoNum type="arabicPeriod"/>
            </a:pPr>
            <a:endParaRPr lang="fr-FR" sz="1600" i="1" dirty="0">
              <a:solidFill>
                <a:schemeClr val="tx1"/>
              </a:solidFill>
            </a:endParaRPr>
          </a:p>
          <a:p>
            <a:pPr>
              <a:buFont typeface="+mj-lt"/>
              <a:buAutoNum type="arabicPeriod"/>
            </a:pPr>
            <a:r>
              <a:rPr lang="fr-FR" sz="1600" b="1" dirty="0">
                <a:solidFill>
                  <a:srgbClr val="669900"/>
                </a:solidFill>
              </a:rPr>
              <a:t>HYGIENE ET SECURITE DU PERSONNEL</a:t>
            </a:r>
            <a:r>
              <a:rPr lang="fr-FR" sz="1600" dirty="0" smtClean="0">
                <a:solidFill>
                  <a:schemeClr val="tx1"/>
                </a:solidFill>
              </a:rPr>
              <a:t/>
            </a:r>
            <a:br>
              <a:rPr lang="fr-FR" sz="1600" dirty="0" smtClean="0">
                <a:solidFill>
                  <a:schemeClr val="tx1"/>
                </a:solidFill>
              </a:rPr>
            </a:br>
            <a:r>
              <a:rPr lang="fr-FR" sz="1600" i="1" dirty="0" smtClean="0">
                <a:solidFill>
                  <a:schemeClr val="tx1"/>
                </a:solidFill>
              </a:rPr>
              <a:t>Tenue vestimentaire, Règles d'hygiène, Equipements d'hygiène, Vestiaires, Formation </a:t>
            </a:r>
            <a:r>
              <a:rPr lang="fr-FR" sz="1600" i="1" dirty="0">
                <a:solidFill>
                  <a:schemeClr val="tx1"/>
                </a:solidFill>
              </a:rPr>
              <a:t>du </a:t>
            </a:r>
            <a:r>
              <a:rPr lang="fr-FR" sz="1600" i="1" dirty="0" smtClean="0">
                <a:solidFill>
                  <a:schemeClr val="tx1"/>
                </a:solidFill>
              </a:rPr>
              <a:t>personnel, Gestion </a:t>
            </a:r>
            <a:r>
              <a:rPr lang="fr-FR" sz="1600" i="1" dirty="0">
                <a:solidFill>
                  <a:schemeClr val="tx1"/>
                </a:solidFill>
              </a:rPr>
              <a:t>des </a:t>
            </a:r>
            <a:r>
              <a:rPr lang="fr-FR" sz="1600" i="1" dirty="0" smtClean="0">
                <a:solidFill>
                  <a:schemeClr val="tx1"/>
                </a:solidFill>
              </a:rPr>
              <a:t>RH</a:t>
            </a:r>
          </a:p>
          <a:p>
            <a:pPr marL="0" indent="0">
              <a:buNone/>
            </a:pPr>
            <a:endParaRPr lang="fr-FR" sz="1600" i="1" dirty="0">
              <a:solidFill>
                <a:schemeClr val="tx1"/>
              </a:solidFill>
            </a:endParaRPr>
          </a:p>
          <a:p>
            <a:pPr>
              <a:buFont typeface="+mj-lt"/>
              <a:buAutoNum type="arabicPeriod" startAt="3"/>
            </a:pPr>
            <a:r>
              <a:rPr lang="fr-FR" sz="1600" b="1" dirty="0">
                <a:solidFill>
                  <a:srgbClr val="669900"/>
                </a:solidFill>
              </a:rPr>
              <a:t>MANAGEMENT DE LA QUALITE </a:t>
            </a:r>
            <a:r>
              <a:rPr lang="fr-FR" sz="1600" dirty="0" smtClean="0">
                <a:solidFill>
                  <a:schemeClr val="tx1"/>
                </a:solidFill>
              </a:rPr>
              <a:t/>
            </a:r>
            <a:br>
              <a:rPr lang="fr-FR" sz="1600" dirty="0" smtClean="0">
                <a:solidFill>
                  <a:schemeClr val="tx1"/>
                </a:solidFill>
              </a:rPr>
            </a:br>
            <a:r>
              <a:rPr lang="fr-FR" sz="1600" i="1" dirty="0" smtClean="0">
                <a:solidFill>
                  <a:schemeClr val="tx1"/>
                </a:solidFill>
              </a:rPr>
              <a:t>Engagement </a:t>
            </a:r>
            <a:r>
              <a:rPr lang="fr-FR" sz="1600" i="1" dirty="0">
                <a:solidFill>
                  <a:schemeClr val="tx1"/>
                </a:solidFill>
              </a:rPr>
              <a:t>de la </a:t>
            </a:r>
            <a:r>
              <a:rPr lang="fr-FR" sz="1600" i="1" dirty="0" smtClean="0">
                <a:solidFill>
                  <a:schemeClr val="tx1"/>
                </a:solidFill>
              </a:rPr>
              <a:t>direction, Veille réglementaire, Gestion documentaire, Gestion </a:t>
            </a:r>
            <a:r>
              <a:rPr lang="fr-FR" sz="1600" i="1" dirty="0">
                <a:solidFill>
                  <a:schemeClr val="tx1"/>
                </a:solidFill>
              </a:rPr>
              <a:t>des réclamations </a:t>
            </a:r>
            <a:r>
              <a:rPr lang="fr-FR" sz="1600" i="1" dirty="0" smtClean="0">
                <a:solidFill>
                  <a:schemeClr val="tx1"/>
                </a:solidFill>
              </a:rPr>
              <a:t>clients, Gestion </a:t>
            </a:r>
            <a:r>
              <a:rPr lang="fr-FR" sz="1600" i="1" dirty="0">
                <a:solidFill>
                  <a:schemeClr val="tx1"/>
                </a:solidFill>
              </a:rPr>
              <a:t>des </a:t>
            </a:r>
            <a:r>
              <a:rPr lang="fr-FR" sz="1600" i="1" dirty="0" smtClean="0">
                <a:solidFill>
                  <a:schemeClr val="tx1"/>
                </a:solidFill>
              </a:rPr>
              <a:t>produits non-conformes, Gestion </a:t>
            </a:r>
            <a:r>
              <a:rPr lang="fr-FR" sz="1600" i="1" dirty="0">
                <a:solidFill>
                  <a:schemeClr val="tx1"/>
                </a:solidFill>
              </a:rPr>
              <a:t>des alertes </a:t>
            </a:r>
            <a:r>
              <a:rPr lang="fr-FR" sz="1600" i="1" dirty="0" smtClean="0">
                <a:solidFill>
                  <a:schemeClr val="tx1"/>
                </a:solidFill>
              </a:rPr>
              <a:t>alimentaires</a:t>
            </a:r>
          </a:p>
          <a:p>
            <a:pPr marL="0" indent="0">
              <a:buNone/>
            </a:pPr>
            <a:endParaRPr lang="fr-FR" sz="1600" i="1" dirty="0">
              <a:solidFill>
                <a:schemeClr val="tx1"/>
              </a:solidFill>
            </a:endParaRPr>
          </a:p>
          <a:p>
            <a:pPr>
              <a:buFont typeface="+mj-lt"/>
              <a:buAutoNum type="arabicPeriod" startAt="4"/>
            </a:pPr>
            <a:r>
              <a:rPr lang="fr-FR" sz="1600" b="1" dirty="0" smtClean="0">
                <a:solidFill>
                  <a:srgbClr val="669900"/>
                </a:solidFill>
              </a:rPr>
              <a:t>GESTION </a:t>
            </a:r>
            <a:r>
              <a:rPr lang="fr-FR" sz="1600" b="1" dirty="0">
                <a:solidFill>
                  <a:srgbClr val="669900"/>
                </a:solidFill>
              </a:rPr>
              <a:t>DES INTRANTS </a:t>
            </a:r>
            <a:r>
              <a:rPr lang="fr-FR" sz="1600" dirty="0">
                <a:solidFill>
                  <a:schemeClr val="tx1"/>
                </a:solidFill>
              </a:rPr>
              <a:t>(matières premières, ingrédients, </a:t>
            </a:r>
            <a:r>
              <a:rPr lang="fr-FR" sz="1600" dirty="0" smtClean="0">
                <a:solidFill>
                  <a:schemeClr val="tx1"/>
                </a:solidFill>
              </a:rPr>
              <a:t>additifs</a:t>
            </a:r>
            <a:r>
              <a:rPr lang="fr-FR" sz="1600" dirty="0">
                <a:solidFill>
                  <a:schemeClr val="tx1"/>
                </a:solidFill>
              </a:rPr>
              <a:t>, auxiliaires technologiques, emballages primaires, consommables en contact avec le produit</a:t>
            </a:r>
            <a:r>
              <a:rPr lang="fr-FR" sz="1600" dirty="0" smtClean="0">
                <a:solidFill>
                  <a:schemeClr val="tx1"/>
                </a:solidFill>
              </a:rPr>
              <a:t>….)</a:t>
            </a:r>
            <a:br>
              <a:rPr lang="fr-FR" sz="1600" dirty="0" smtClean="0">
                <a:solidFill>
                  <a:schemeClr val="tx1"/>
                </a:solidFill>
              </a:rPr>
            </a:br>
            <a:r>
              <a:rPr lang="fr-FR" sz="1600" i="1" dirty="0" smtClean="0">
                <a:solidFill>
                  <a:schemeClr val="tx1"/>
                </a:solidFill>
              </a:rPr>
              <a:t>Gestion </a:t>
            </a:r>
            <a:r>
              <a:rPr lang="fr-FR" sz="1600" i="1" dirty="0">
                <a:solidFill>
                  <a:schemeClr val="tx1"/>
                </a:solidFill>
              </a:rPr>
              <a:t>des </a:t>
            </a:r>
            <a:r>
              <a:rPr lang="fr-FR" sz="1600" i="1" dirty="0" smtClean="0">
                <a:solidFill>
                  <a:schemeClr val="tx1"/>
                </a:solidFill>
              </a:rPr>
              <a:t>fournisseurs, Spécifications </a:t>
            </a:r>
            <a:r>
              <a:rPr lang="fr-FR" sz="1600" i="1" dirty="0">
                <a:solidFill>
                  <a:schemeClr val="tx1"/>
                </a:solidFill>
              </a:rPr>
              <a:t>des </a:t>
            </a:r>
            <a:r>
              <a:rPr lang="fr-FR" sz="1600" i="1" dirty="0" smtClean="0">
                <a:solidFill>
                  <a:schemeClr val="tx1"/>
                </a:solidFill>
              </a:rPr>
              <a:t>intrants, Réception </a:t>
            </a:r>
            <a:r>
              <a:rPr lang="fr-FR" sz="1600" i="1" dirty="0">
                <a:solidFill>
                  <a:schemeClr val="tx1"/>
                </a:solidFill>
              </a:rPr>
              <a:t>des </a:t>
            </a:r>
            <a:r>
              <a:rPr lang="fr-FR" sz="1600" i="1" dirty="0" smtClean="0">
                <a:solidFill>
                  <a:schemeClr val="tx1"/>
                </a:solidFill>
              </a:rPr>
              <a:t>intrants, Gestion </a:t>
            </a:r>
            <a:r>
              <a:rPr lang="fr-FR" sz="1600" i="1" dirty="0">
                <a:solidFill>
                  <a:schemeClr val="tx1"/>
                </a:solidFill>
              </a:rPr>
              <a:t>des produits </a:t>
            </a:r>
            <a:r>
              <a:rPr lang="fr-FR" sz="1600" i="1" dirty="0" smtClean="0">
                <a:solidFill>
                  <a:schemeClr val="tx1"/>
                </a:solidFill>
              </a:rPr>
              <a:t>non-conformes, stockage </a:t>
            </a:r>
            <a:r>
              <a:rPr lang="fr-FR" sz="1600" i="1" dirty="0">
                <a:solidFill>
                  <a:schemeClr val="tx1"/>
                </a:solidFill>
              </a:rPr>
              <a:t>des </a:t>
            </a:r>
            <a:r>
              <a:rPr lang="fr-FR" sz="1600" i="1" dirty="0" smtClean="0">
                <a:solidFill>
                  <a:schemeClr val="tx1"/>
                </a:solidFill>
              </a:rPr>
              <a:t>intrants</a:t>
            </a:r>
            <a:endParaRPr lang="fr-FR" sz="1600" i="1" dirty="0">
              <a:solidFill>
                <a:schemeClr val="tx1"/>
              </a:solidFill>
            </a:endParaRPr>
          </a:p>
          <a:p>
            <a:endParaRPr lang="fr-FR" sz="1600" dirty="0">
              <a:solidFill>
                <a:schemeClr val="tx1"/>
              </a:solidFill>
            </a:endParaRPr>
          </a:p>
          <a:p>
            <a:endParaRPr lang="fr-FR" sz="1600" dirty="0">
              <a:solidFill>
                <a:schemeClr val="tx1"/>
              </a:solidFill>
            </a:endParaRPr>
          </a:p>
          <a:p>
            <a:endParaRPr lang="fr-FR" sz="16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75" y="1196752"/>
            <a:ext cx="847595" cy="866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711" y="2348880"/>
            <a:ext cx="651436" cy="83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304" y="3524240"/>
            <a:ext cx="829279" cy="82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843" y="5013176"/>
            <a:ext cx="859351" cy="791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345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66000" y="980728"/>
            <a:ext cx="71287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>
              <a:buFont typeface="+mj-lt"/>
              <a:buAutoNum type="arabicPeriod" startAt="5"/>
            </a:pPr>
            <a:r>
              <a:rPr lang="fr-FR" sz="1600" b="1" dirty="0">
                <a:solidFill>
                  <a:srgbClr val="669900"/>
                </a:solidFill>
              </a:rPr>
              <a:t>PROCESS / </a:t>
            </a:r>
            <a:r>
              <a:rPr lang="fr-FR" sz="1600" b="1" dirty="0" smtClean="0">
                <a:solidFill>
                  <a:srgbClr val="669900"/>
                </a:solidFill>
              </a:rPr>
              <a:t>FABRICATION</a:t>
            </a:r>
            <a:br>
              <a:rPr lang="fr-FR" sz="1600" b="1" dirty="0" smtClean="0">
                <a:solidFill>
                  <a:srgbClr val="669900"/>
                </a:solidFill>
              </a:rPr>
            </a:br>
            <a:r>
              <a:rPr lang="fr-FR" sz="1600" i="1" dirty="0" smtClean="0"/>
              <a:t>Identification </a:t>
            </a:r>
            <a:r>
              <a:rPr lang="fr-FR" sz="1600" i="1" dirty="0"/>
              <a:t>en cours de </a:t>
            </a:r>
            <a:r>
              <a:rPr lang="fr-FR" sz="1600" i="1" dirty="0" smtClean="0"/>
              <a:t>fabrication, Autocontrôles </a:t>
            </a:r>
            <a:r>
              <a:rPr lang="fr-FR" sz="1600" i="1" dirty="0"/>
              <a:t>en cours de fabrication (paramètres physico-chimiques , microbiologiques </a:t>
            </a:r>
            <a:r>
              <a:rPr lang="fr-FR" sz="1600" i="1" dirty="0" smtClean="0"/>
              <a:t>…), Détection </a:t>
            </a:r>
            <a:r>
              <a:rPr lang="fr-FR" sz="1600" i="1" dirty="0"/>
              <a:t>des "corps étrangers" (métaux, plastique, bois, verre</a:t>
            </a:r>
            <a:r>
              <a:rPr lang="fr-FR" sz="1600" i="1" dirty="0" smtClean="0"/>
              <a:t>…), Contrôles </a:t>
            </a:r>
            <a:r>
              <a:rPr lang="fr-FR" sz="1600" i="1" dirty="0"/>
              <a:t>des paramètres du </a:t>
            </a:r>
            <a:r>
              <a:rPr lang="fr-FR" sz="1600" i="1" dirty="0" err="1"/>
              <a:t>process</a:t>
            </a:r>
            <a:r>
              <a:rPr lang="fr-FR" sz="1600" i="1" dirty="0"/>
              <a:t> (temps, T°C, H%...) </a:t>
            </a:r>
            <a:r>
              <a:rPr lang="fr-FR" sz="1600" i="1" dirty="0" smtClean="0"/>
              <a:t>Appareils </a:t>
            </a:r>
            <a:r>
              <a:rPr lang="fr-FR" sz="1600" i="1" dirty="0"/>
              <a:t>de mesure (</a:t>
            </a:r>
            <a:r>
              <a:rPr lang="fr-FR" sz="1600" i="1" dirty="0" err="1"/>
              <a:t>pHmètre</a:t>
            </a:r>
            <a:r>
              <a:rPr lang="fr-FR" sz="1600" i="1" dirty="0"/>
              <a:t>, pressostats, thermomètres, balances, </a:t>
            </a:r>
            <a:r>
              <a:rPr lang="fr-FR" sz="1600" i="1" dirty="0" smtClean="0"/>
              <a:t>….), Gestion </a:t>
            </a:r>
            <a:r>
              <a:rPr lang="fr-FR" sz="1600" i="1" dirty="0"/>
              <a:t>des produits </a:t>
            </a:r>
            <a:r>
              <a:rPr lang="fr-FR" sz="1600" i="1" dirty="0" smtClean="0"/>
              <a:t>non-conformes, Recyclages </a:t>
            </a:r>
            <a:r>
              <a:rPr lang="fr-FR" sz="1600" i="1" dirty="0"/>
              <a:t>et/ou </a:t>
            </a:r>
            <a:r>
              <a:rPr lang="fr-FR" sz="1600" i="1" dirty="0" smtClean="0"/>
              <a:t>réincorporations, Transports </a:t>
            </a:r>
            <a:r>
              <a:rPr lang="fr-FR" sz="1600" i="1" dirty="0" err="1" smtClean="0"/>
              <a:t>inter-site</a:t>
            </a:r>
            <a:endParaRPr lang="fr-FR" sz="1600" i="1" dirty="0" smtClean="0"/>
          </a:p>
          <a:p>
            <a:pPr marL="358775">
              <a:buFont typeface="+mj-lt"/>
              <a:buAutoNum type="arabicPeriod" startAt="5"/>
            </a:pPr>
            <a:endParaRPr lang="fr-FR" sz="1600" i="1" dirty="0" smtClean="0"/>
          </a:p>
          <a:p>
            <a:pPr marL="358775">
              <a:buFont typeface="+mj-lt"/>
              <a:buAutoNum type="arabicPeriod" startAt="6"/>
            </a:pPr>
            <a:r>
              <a:rPr lang="fr-FR" sz="1600" b="1" dirty="0">
                <a:solidFill>
                  <a:srgbClr val="669900"/>
                </a:solidFill>
              </a:rPr>
              <a:t>HACCP</a:t>
            </a:r>
          </a:p>
          <a:p>
            <a:pPr marL="358775" lvl="1"/>
            <a:r>
              <a:rPr lang="fr-FR" sz="1600" i="1" dirty="0"/>
              <a:t>Etapes préalables à l'analyse des </a:t>
            </a:r>
            <a:r>
              <a:rPr lang="fr-FR" sz="1600" i="1" dirty="0" smtClean="0"/>
              <a:t>dangers, identification </a:t>
            </a:r>
            <a:r>
              <a:rPr lang="fr-FR" sz="1600" i="1" dirty="0"/>
              <a:t>des </a:t>
            </a:r>
            <a:r>
              <a:rPr lang="fr-FR" sz="1600" i="1" dirty="0" smtClean="0"/>
              <a:t>dangers, Évaluation </a:t>
            </a:r>
            <a:r>
              <a:rPr lang="fr-FR" sz="1600" i="1" dirty="0"/>
              <a:t>des </a:t>
            </a:r>
            <a:r>
              <a:rPr lang="fr-FR" sz="1600" i="1" dirty="0" smtClean="0"/>
              <a:t>dangers, Mesures </a:t>
            </a:r>
            <a:r>
              <a:rPr lang="fr-FR" sz="1600" i="1" dirty="0"/>
              <a:t>de </a:t>
            </a:r>
            <a:r>
              <a:rPr lang="fr-FR" sz="1600" i="1" dirty="0" smtClean="0"/>
              <a:t>maitrise, Détermination </a:t>
            </a:r>
            <a:r>
              <a:rPr lang="fr-FR" sz="1600" i="1" dirty="0"/>
              <a:t>des </a:t>
            </a:r>
            <a:r>
              <a:rPr lang="fr-FR" sz="1600" i="1" dirty="0" err="1"/>
              <a:t>PRPo</a:t>
            </a:r>
            <a:r>
              <a:rPr lang="fr-FR" sz="1600" i="1" dirty="0"/>
              <a:t> et </a:t>
            </a:r>
            <a:r>
              <a:rPr lang="fr-FR" sz="1600" i="1" dirty="0" smtClean="0"/>
              <a:t>CCP, Surveillance </a:t>
            </a:r>
            <a:r>
              <a:rPr lang="fr-FR" sz="1600" i="1" dirty="0"/>
              <a:t>des CCP et </a:t>
            </a:r>
            <a:r>
              <a:rPr lang="fr-FR" sz="1600" i="1" dirty="0" err="1" smtClean="0"/>
              <a:t>PRPo</a:t>
            </a:r>
            <a:r>
              <a:rPr lang="fr-FR" sz="1600" i="1" dirty="0" smtClean="0"/>
              <a:t>, Actions correctives, Validation</a:t>
            </a:r>
            <a:r>
              <a:rPr lang="fr-FR" sz="1600" i="1" dirty="0"/>
              <a:t>, vérification et révision de l'étude </a:t>
            </a:r>
            <a:r>
              <a:rPr lang="fr-FR" sz="1600" i="1" dirty="0" smtClean="0"/>
              <a:t>HACCP</a:t>
            </a:r>
          </a:p>
          <a:p>
            <a:pPr marL="358775" lvl="1"/>
            <a:endParaRPr lang="fr-FR" sz="1600" i="1" dirty="0" smtClean="0"/>
          </a:p>
          <a:p>
            <a:pPr marL="358775">
              <a:buFont typeface="+mj-lt"/>
              <a:buAutoNum type="arabicPeriod" startAt="6"/>
            </a:pPr>
            <a:r>
              <a:rPr lang="fr-FR" sz="1600" b="1" dirty="0" smtClean="0">
                <a:solidFill>
                  <a:srgbClr val="669900"/>
                </a:solidFill>
              </a:rPr>
              <a:t>GESTION </a:t>
            </a:r>
            <a:r>
              <a:rPr lang="fr-FR" sz="1600" b="1" dirty="0">
                <a:solidFill>
                  <a:srgbClr val="669900"/>
                </a:solidFill>
              </a:rPr>
              <a:t>DES PRODUITS FINIS</a:t>
            </a:r>
          </a:p>
          <a:p>
            <a:pPr marL="358775" lvl="1"/>
            <a:r>
              <a:rPr lang="fr-FR" sz="1600" i="1" dirty="0"/>
              <a:t>Spécifications des Produits Finis et </a:t>
            </a:r>
            <a:r>
              <a:rPr lang="fr-FR" sz="1600" i="1" dirty="0" smtClean="0"/>
              <a:t>étiquetage, Plan </a:t>
            </a:r>
            <a:r>
              <a:rPr lang="fr-FR" sz="1600" i="1" dirty="0"/>
              <a:t>de contrôle produits </a:t>
            </a:r>
            <a:r>
              <a:rPr lang="fr-FR" sz="1600" i="1" dirty="0" smtClean="0"/>
              <a:t>finis, Gestion </a:t>
            </a:r>
            <a:r>
              <a:rPr lang="fr-FR" sz="1600" i="1" dirty="0"/>
              <a:t>des </a:t>
            </a:r>
            <a:r>
              <a:rPr lang="fr-FR" sz="1600" i="1" dirty="0" smtClean="0"/>
              <a:t>analyses, Gestion </a:t>
            </a:r>
            <a:r>
              <a:rPr lang="fr-FR" sz="1600" i="1" dirty="0"/>
              <a:t>des produits </a:t>
            </a:r>
            <a:r>
              <a:rPr lang="fr-FR" sz="1600" i="1" dirty="0" smtClean="0"/>
              <a:t>non-conformes, Stockage </a:t>
            </a:r>
            <a:r>
              <a:rPr lang="fr-FR" sz="1600" i="1" dirty="0"/>
              <a:t>des produits </a:t>
            </a:r>
            <a:r>
              <a:rPr lang="fr-FR" sz="1600" i="1" dirty="0" smtClean="0"/>
              <a:t>finis, Transport </a:t>
            </a:r>
            <a:r>
              <a:rPr lang="fr-FR" sz="1600" i="1" dirty="0"/>
              <a:t>des produits </a:t>
            </a:r>
            <a:r>
              <a:rPr lang="fr-FR" sz="1600" i="1" dirty="0" smtClean="0"/>
              <a:t>finis, Logistique</a:t>
            </a:r>
          </a:p>
          <a:p>
            <a:pPr marL="358775" lvl="1"/>
            <a:endParaRPr lang="fr-FR" sz="1600" i="1" dirty="0"/>
          </a:p>
          <a:p>
            <a:pPr marL="358775">
              <a:buFont typeface="+mj-lt"/>
              <a:buAutoNum type="arabicPeriod" startAt="6"/>
            </a:pPr>
            <a:r>
              <a:rPr lang="fr-FR" sz="1600" b="1" dirty="0" smtClean="0">
                <a:solidFill>
                  <a:srgbClr val="669900"/>
                </a:solidFill>
              </a:rPr>
              <a:t>TRACABILITE</a:t>
            </a:r>
          </a:p>
          <a:p>
            <a:pPr marL="358775" lvl="1"/>
            <a:r>
              <a:rPr lang="fr-FR" sz="1600" i="1" dirty="0"/>
              <a:t>Système de </a:t>
            </a:r>
            <a:r>
              <a:rPr lang="fr-FR" sz="1600" i="1" dirty="0" smtClean="0"/>
              <a:t>traçabilité, "</a:t>
            </a:r>
            <a:r>
              <a:rPr lang="fr-FR" sz="1600" i="1" dirty="0"/>
              <a:t>Test de traçabilité (test pratique</a:t>
            </a:r>
            <a:r>
              <a:rPr lang="fr-FR" sz="1600" i="1" dirty="0" smtClean="0"/>
              <a:t>)"</a:t>
            </a:r>
            <a:endParaRPr lang="fr-FR" sz="1600" b="1" dirty="0">
              <a:solidFill>
                <a:srgbClr val="6699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950" y="670"/>
            <a:ext cx="90805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36" t="12023" r="6942" b="12776"/>
          <a:stretch/>
        </p:blipFill>
        <p:spPr bwMode="auto">
          <a:xfrm>
            <a:off x="1017796" y="5678433"/>
            <a:ext cx="1164239" cy="690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46" r="5328"/>
          <a:stretch/>
        </p:blipFill>
        <p:spPr bwMode="auto">
          <a:xfrm>
            <a:off x="1257369" y="3193567"/>
            <a:ext cx="894910" cy="822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20" r="5102"/>
          <a:stretch/>
        </p:blipFill>
        <p:spPr bwMode="auto">
          <a:xfrm>
            <a:off x="1137834" y="4653136"/>
            <a:ext cx="1120737" cy="735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55" t="430" r="9655" b="-430"/>
          <a:stretch/>
        </p:blipFill>
        <p:spPr bwMode="auto">
          <a:xfrm>
            <a:off x="1137834" y="1412776"/>
            <a:ext cx="1230104" cy="10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re 1"/>
          <p:cNvSpPr txBox="1">
            <a:spLocks/>
          </p:cNvSpPr>
          <p:nvPr/>
        </p:nvSpPr>
        <p:spPr>
          <a:xfrm>
            <a:off x="179512" y="49600"/>
            <a:ext cx="633670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914400" lvl="2" algn="l" rtl="0">
              <a:spcBef>
                <a:spcPct val="0"/>
              </a:spcBef>
            </a:pPr>
            <a:r>
              <a:rPr lang="fr-FR" sz="11200" b="1" kern="1200" dirty="0" smtClean="0">
                <a:solidFill>
                  <a:srgbClr val="DC2C00"/>
                </a:solidFill>
                <a:latin typeface="+mn-lt"/>
                <a:ea typeface="+mn-ea"/>
                <a:cs typeface="+mn-cs"/>
              </a:rPr>
              <a:t>La Grille d’audit…</a:t>
            </a:r>
          </a:p>
          <a:p>
            <a:pPr lvl="2">
              <a:spcBef>
                <a:spcPct val="0"/>
              </a:spcBef>
            </a:pPr>
            <a:r>
              <a:rPr lang="fr-FR" sz="9600" b="1" dirty="0">
                <a:solidFill>
                  <a:srgbClr val="DC2C00"/>
                </a:solidFill>
              </a:rPr>
              <a:t>…………………..demandée par nos clients </a:t>
            </a:r>
            <a:endParaRPr lang="fr-FR" sz="9600" b="1" kern="1200" dirty="0">
              <a:solidFill>
                <a:srgbClr val="DC2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51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eenWave_BusDesignSlides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406B6EB-8CCB-429C-9D3B-EA09378A39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GreenWave_BusDesignSlides</Template>
  <TotalTime>516</TotalTime>
  <Words>486</Words>
  <Application>Microsoft Office PowerPoint</Application>
  <PresentationFormat>Affichage à l'écran (4:3)</PresentationFormat>
  <Paragraphs>164</Paragraphs>
  <Slides>12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GreenWave_BusDesignSlides</vt:lpstr>
      <vt:lpstr>Plan régional de développement des Circuits courts et de l’Economie Alimentaire de Proximité</vt:lpstr>
      <vt:lpstr>Présentation de l’Etude de faisabilité de la plateforme Logistique</vt:lpstr>
      <vt:lpstr>La Mutualisation Logistique</vt:lpstr>
      <vt:lpstr>Présentation PowerPoint</vt:lpstr>
      <vt:lpstr>Présentation PowerPoint</vt:lpstr>
      <vt:lpstr>Présentation PowerPoint</vt:lpstr>
      <vt:lpstr>Présentation PowerPoint</vt:lpstr>
      <vt:lpstr>La Grille d’audit…  …………………..demandée par nos clients</vt:lpstr>
      <vt:lpstr>Présentation PowerPoint</vt:lpstr>
      <vt:lpstr>Création d’un socle commun d’accès  à la plateforme logistique</vt:lpstr>
      <vt:lpstr>Présentation PowerPoint</vt:lpstr>
      <vt:lpstr>Etude de faisabilité 2016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[Communication d’entreprise]</dc:title>
  <dc:creator>LOCHON Valérie</dc:creator>
  <cp:lastModifiedBy>MAZENS Marie-Christine</cp:lastModifiedBy>
  <cp:revision>56</cp:revision>
  <dcterms:created xsi:type="dcterms:W3CDTF">2015-12-01T08:13:44Z</dcterms:created>
  <dcterms:modified xsi:type="dcterms:W3CDTF">2015-12-14T08:54:55Z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TC103853789990</vt:lpwstr>
  </property>
</Properties>
</file>